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5"/>
  </p:notesMasterIdLst>
  <p:sldIdLst>
    <p:sldId id="290" r:id="rId2"/>
    <p:sldId id="378" r:id="rId3"/>
    <p:sldId id="386" r:id="rId4"/>
    <p:sldId id="377" r:id="rId5"/>
    <p:sldId id="389" r:id="rId6"/>
    <p:sldId id="390" r:id="rId7"/>
    <p:sldId id="380" r:id="rId8"/>
    <p:sldId id="394" r:id="rId9"/>
    <p:sldId id="395" r:id="rId10"/>
    <p:sldId id="396" r:id="rId11"/>
    <p:sldId id="397" r:id="rId12"/>
    <p:sldId id="384" r:id="rId13"/>
    <p:sldId id="393" r:id="rId14"/>
  </p:sldIdLst>
  <p:sldSz cx="9144000" cy="6858000" type="screen4x3"/>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36A9"/>
    <a:srgbClr val="DF0F9A"/>
    <a:srgbClr val="DEA400"/>
    <a:srgbClr val="926F00"/>
    <a:srgbClr val="5ED802"/>
    <a:srgbClr val="66EC0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35" autoAdjust="0"/>
    <p:restoredTop sz="69606" autoAdjust="0"/>
  </p:normalViewPr>
  <p:slideViewPr>
    <p:cSldViewPr>
      <p:cViewPr varScale="1">
        <p:scale>
          <a:sx n="66" d="100"/>
          <a:sy n="66" d="100"/>
        </p:scale>
        <p:origin x="783" y="39"/>
      </p:cViewPr>
      <p:guideLst>
        <p:guide orient="horz" pos="2160"/>
        <p:guide pos="2880"/>
      </p:guideLst>
    </p:cSldViewPr>
  </p:slideViewPr>
  <p:outlineViewPr>
    <p:cViewPr>
      <p:scale>
        <a:sx n="33" d="100"/>
        <a:sy n="33" d="100"/>
      </p:scale>
      <p:origin x="0" y="706"/>
    </p:cViewPr>
  </p:outlineViewPr>
  <p:notesTextViewPr>
    <p:cViewPr>
      <p:scale>
        <a:sx n="1" d="1"/>
        <a:sy n="1" d="1"/>
      </p:scale>
      <p:origin x="0" y="0"/>
    </p:cViewPr>
  </p:notesTextViewPr>
  <p:sorterViewPr>
    <p:cViewPr>
      <p:scale>
        <a:sx n="66" d="100"/>
        <a:sy n="66" d="100"/>
      </p:scale>
      <p:origin x="0" y="4123"/>
    </p:cViewPr>
  </p:sorterViewPr>
  <p:notesViewPr>
    <p:cSldViewPr>
      <p:cViewPr varScale="1">
        <p:scale>
          <a:sx n="72" d="100"/>
          <a:sy n="72" d="100"/>
        </p:scale>
        <p:origin x="2502" y="2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aoming Wu" userId="24078f63-00f7-44f4-aecb-1a504028bd4f" providerId="ADAL" clId="{167FF221-E296-49A9-888F-2A21BAE0A615}"/>
    <pc:docChg chg="undo custSel addSld delSld modSld">
      <pc:chgData name="Xiaoming Wu" userId="24078f63-00f7-44f4-aecb-1a504028bd4f" providerId="ADAL" clId="{167FF221-E296-49A9-888F-2A21BAE0A615}" dt="2018-02-06T18:16:17.212" v="7024" actId="20577"/>
      <pc:docMkLst>
        <pc:docMk/>
      </pc:docMkLst>
      <pc:sldChg chg="modSp">
        <pc:chgData name="Xiaoming Wu" userId="24078f63-00f7-44f4-aecb-1a504028bd4f" providerId="ADAL" clId="{167FF221-E296-49A9-888F-2A21BAE0A615}" dt="2018-02-06T12:18:19.956" v="2868"/>
        <pc:sldMkLst>
          <pc:docMk/>
          <pc:sldMk cId="0" sldId="290"/>
        </pc:sldMkLst>
        <pc:spChg chg="mod">
          <ac:chgData name="Xiaoming Wu" userId="24078f63-00f7-44f4-aecb-1a504028bd4f" providerId="ADAL" clId="{167FF221-E296-49A9-888F-2A21BAE0A615}" dt="2018-02-06T12:18:19.956" v="2868"/>
          <ac:spMkLst>
            <pc:docMk/>
            <pc:sldMk cId="0" sldId="290"/>
            <ac:spMk id="4" creationId="{00000000-0000-0000-0000-000000000000}"/>
          </ac:spMkLst>
        </pc:spChg>
      </pc:sldChg>
      <pc:sldChg chg="modSp del">
        <pc:chgData name="Xiaoming Wu" userId="24078f63-00f7-44f4-aecb-1a504028bd4f" providerId="ADAL" clId="{167FF221-E296-49A9-888F-2A21BAE0A615}" dt="2018-02-06T07:49:12.173" v="642" actId="2696"/>
        <pc:sldMkLst>
          <pc:docMk/>
          <pc:sldMk cId="2346065736" sldId="376"/>
        </pc:sldMkLst>
        <pc:spChg chg="mod">
          <ac:chgData name="Xiaoming Wu" userId="24078f63-00f7-44f4-aecb-1a504028bd4f" providerId="ADAL" clId="{167FF221-E296-49A9-888F-2A21BAE0A615}" dt="2018-02-06T07:09:45.761" v="240"/>
          <ac:spMkLst>
            <pc:docMk/>
            <pc:sldMk cId="2346065736" sldId="376"/>
            <ac:spMk id="2" creationId="{D6F2F6D8-A53E-564A-8152-97B91BD59FCF}"/>
          </ac:spMkLst>
        </pc:spChg>
      </pc:sldChg>
      <pc:sldChg chg="modSp modNotesTx">
        <pc:chgData name="Xiaoming Wu" userId="24078f63-00f7-44f4-aecb-1a504028bd4f" providerId="ADAL" clId="{167FF221-E296-49A9-888F-2A21BAE0A615}" dt="2018-02-06T17:32:05.500" v="5934" actId="20577"/>
        <pc:sldMkLst>
          <pc:docMk/>
          <pc:sldMk cId="267675959" sldId="377"/>
        </pc:sldMkLst>
        <pc:spChg chg="mod">
          <ac:chgData name="Xiaoming Wu" userId="24078f63-00f7-44f4-aecb-1a504028bd4f" providerId="ADAL" clId="{167FF221-E296-49A9-888F-2A21BAE0A615}" dt="2018-02-06T07:24:05.640" v="565"/>
          <ac:spMkLst>
            <pc:docMk/>
            <pc:sldMk cId="267675959" sldId="377"/>
            <ac:spMk id="6" creationId="{FC6AC90C-57E8-D74F-9667-D01DCF283268}"/>
          </ac:spMkLst>
        </pc:spChg>
        <pc:spChg chg="mod">
          <ac:chgData name="Xiaoming Wu" userId="24078f63-00f7-44f4-aecb-1a504028bd4f" providerId="ADAL" clId="{167FF221-E296-49A9-888F-2A21BAE0A615}" dt="2018-02-06T07:33:21.134" v="583" actId="20577"/>
          <ac:spMkLst>
            <pc:docMk/>
            <pc:sldMk cId="267675959" sldId="377"/>
            <ac:spMk id="7" creationId="{FB75AFE5-A7BF-B54C-BCEC-7378EF3DEDB7}"/>
          </ac:spMkLst>
        </pc:spChg>
        <pc:picChg chg="mod">
          <ac:chgData name="Xiaoming Wu" userId="24078f63-00f7-44f4-aecb-1a504028bd4f" providerId="ADAL" clId="{167FF221-E296-49A9-888F-2A21BAE0A615}" dt="2018-02-06T07:33:33.456" v="584" actId="1076"/>
          <ac:picMkLst>
            <pc:docMk/>
            <pc:sldMk cId="267675959" sldId="377"/>
            <ac:picMk id="5" creationId="{3BD4620B-3E50-2842-AA5F-67FFF2B8D3CD}"/>
          </ac:picMkLst>
        </pc:picChg>
      </pc:sldChg>
      <pc:sldChg chg="addSp delSp modSp modNotesTx">
        <pc:chgData name="Xiaoming Wu" userId="24078f63-00f7-44f4-aecb-1a504028bd4f" providerId="ADAL" clId="{167FF221-E296-49A9-888F-2A21BAE0A615}" dt="2018-02-06T10:20:32.560" v="1771" actId="1076"/>
        <pc:sldMkLst>
          <pc:docMk/>
          <pc:sldMk cId="1553874027" sldId="378"/>
        </pc:sldMkLst>
        <pc:spChg chg="mod">
          <ac:chgData name="Xiaoming Wu" userId="24078f63-00f7-44f4-aecb-1a504028bd4f" providerId="ADAL" clId="{167FF221-E296-49A9-888F-2A21BAE0A615}" dt="2018-02-06T07:16:06.352" v="413" actId="1076"/>
          <ac:spMkLst>
            <pc:docMk/>
            <pc:sldMk cId="1553874027" sldId="378"/>
            <ac:spMk id="2" creationId="{847B48B2-923F-244E-80E8-48286D3A6230}"/>
          </ac:spMkLst>
        </pc:spChg>
        <pc:spChg chg="mod">
          <ac:chgData name="Xiaoming Wu" userId="24078f63-00f7-44f4-aecb-1a504028bd4f" providerId="ADAL" clId="{167FF221-E296-49A9-888F-2A21BAE0A615}" dt="2018-02-06T07:16:36.078" v="421" actId="1076"/>
          <ac:spMkLst>
            <pc:docMk/>
            <pc:sldMk cId="1553874027" sldId="378"/>
            <ac:spMk id="5" creationId="{2ADA5E82-0D43-4148-8A17-4CE965225EF8}"/>
          </ac:spMkLst>
        </pc:spChg>
        <pc:spChg chg="mod">
          <ac:chgData name="Xiaoming Wu" userId="24078f63-00f7-44f4-aecb-1a504028bd4f" providerId="ADAL" clId="{167FF221-E296-49A9-888F-2A21BAE0A615}" dt="2018-02-06T07:17:49.199" v="429"/>
          <ac:spMkLst>
            <pc:docMk/>
            <pc:sldMk cId="1553874027" sldId="378"/>
            <ac:spMk id="6" creationId="{529586BC-6EB7-D347-8315-208B88320AE7}"/>
          </ac:spMkLst>
        </pc:spChg>
        <pc:spChg chg="mod">
          <ac:chgData name="Xiaoming Wu" userId="24078f63-00f7-44f4-aecb-1a504028bd4f" providerId="ADAL" clId="{167FF221-E296-49A9-888F-2A21BAE0A615}" dt="2018-02-06T10:20:32.560" v="1771" actId="1076"/>
          <ac:spMkLst>
            <pc:docMk/>
            <pc:sldMk cId="1553874027" sldId="378"/>
            <ac:spMk id="7" creationId="{447499C4-71D2-DE4E-94CD-FF758FE60B26}"/>
          </ac:spMkLst>
        </pc:spChg>
        <pc:spChg chg="del mod">
          <ac:chgData name="Xiaoming Wu" userId="24078f63-00f7-44f4-aecb-1a504028bd4f" providerId="ADAL" clId="{167FF221-E296-49A9-888F-2A21BAE0A615}" dt="2018-02-06T07:16:02.887" v="411" actId="478"/>
          <ac:spMkLst>
            <pc:docMk/>
            <pc:sldMk cId="1553874027" sldId="378"/>
            <ac:spMk id="8" creationId="{82F82DD8-F78A-BB4F-9818-F606796A28EF}"/>
          </ac:spMkLst>
        </pc:spChg>
        <pc:spChg chg="mod">
          <ac:chgData name="Xiaoming Wu" userId="24078f63-00f7-44f4-aecb-1a504028bd4f" providerId="ADAL" clId="{167FF221-E296-49A9-888F-2A21BAE0A615}" dt="2018-02-06T07:16:40.327" v="422" actId="1076"/>
          <ac:spMkLst>
            <pc:docMk/>
            <pc:sldMk cId="1553874027" sldId="378"/>
            <ac:spMk id="10" creationId="{F2207769-5A88-614B-8F48-5890DCCC9B98}"/>
          </ac:spMkLst>
        </pc:spChg>
        <pc:picChg chg="add mod">
          <ac:chgData name="Xiaoming Wu" userId="24078f63-00f7-44f4-aecb-1a504028bd4f" providerId="ADAL" clId="{167FF221-E296-49A9-888F-2A21BAE0A615}" dt="2018-02-06T07:16:29.028" v="420" actId="1076"/>
          <ac:picMkLst>
            <pc:docMk/>
            <pc:sldMk cId="1553874027" sldId="378"/>
            <ac:picMk id="9" creationId="{61160524-275E-4F75-AB38-0E993688A2FA}"/>
          </ac:picMkLst>
        </pc:picChg>
        <pc:picChg chg="add del mod">
          <ac:chgData name="Xiaoming Wu" userId="24078f63-00f7-44f4-aecb-1a504028bd4f" providerId="ADAL" clId="{167FF221-E296-49A9-888F-2A21BAE0A615}" dt="2018-02-06T07:15:53.456" v="409" actId="478"/>
          <ac:picMkLst>
            <pc:docMk/>
            <pc:sldMk cId="1553874027" sldId="378"/>
            <ac:picMk id="12" creationId="{5AC2A705-7F31-4E7B-ACC4-8C52B4A6BF9A}"/>
          </ac:picMkLst>
        </pc:picChg>
        <pc:picChg chg="del">
          <ac:chgData name="Xiaoming Wu" userId="24078f63-00f7-44f4-aecb-1a504028bd4f" providerId="ADAL" clId="{167FF221-E296-49A9-888F-2A21BAE0A615}" dt="2018-02-06T07:08:06.941" v="236" actId="478"/>
          <ac:picMkLst>
            <pc:docMk/>
            <pc:sldMk cId="1553874027" sldId="378"/>
            <ac:picMk id="3074" creationId="{31B07437-5F11-C94D-8392-7E5D5CBCBC1F}"/>
          </ac:picMkLst>
        </pc:picChg>
      </pc:sldChg>
      <pc:sldChg chg="del">
        <pc:chgData name="Xiaoming Wu" userId="24078f63-00f7-44f4-aecb-1a504028bd4f" providerId="ADAL" clId="{167FF221-E296-49A9-888F-2A21BAE0A615}" dt="2018-02-06T10:18:05.713" v="1723" actId="2696"/>
        <pc:sldMkLst>
          <pc:docMk/>
          <pc:sldMk cId="299224463" sldId="379"/>
        </pc:sldMkLst>
      </pc:sldChg>
      <pc:sldChg chg="addSp delSp modSp modNotesTx">
        <pc:chgData name="Xiaoming Wu" userId="24078f63-00f7-44f4-aecb-1a504028bd4f" providerId="ADAL" clId="{167FF221-E296-49A9-888F-2A21BAE0A615}" dt="2018-02-06T17:04:34.850" v="5525" actId="20577"/>
        <pc:sldMkLst>
          <pc:docMk/>
          <pc:sldMk cId="2036286137" sldId="380"/>
        </pc:sldMkLst>
        <pc:spChg chg="mod">
          <ac:chgData name="Xiaoming Wu" userId="24078f63-00f7-44f4-aecb-1a504028bd4f" providerId="ADAL" clId="{167FF221-E296-49A9-888F-2A21BAE0A615}" dt="2018-02-06T10:20:10.560" v="1768" actId="20577"/>
          <ac:spMkLst>
            <pc:docMk/>
            <pc:sldMk cId="2036286137" sldId="380"/>
            <ac:spMk id="2" creationId="{5A900AB5-D419-7A47-904E-059F974EC086}"/>
          </ac:spMkLst>
        </pc:spChg>
        <pc:spChg chg="add mod">
          <ac:chgData name="Xiaoming Wu" userId="24078f63-00f7-44f4-aecb-1a504028bd4f" providerId="ADAL" clId="{167FF221-E296-49A9-888F-2A21BAE0A615}" dt="2018-02-06T10:23:49.830" v="1790" actId="1076"/>
          <ac:spMkLst>
            <pc:docMk/>
            <pc:sldMk cId="2036286137" sldId="380"/>
            <ac:spMk id="3" creationId="{6F60372C-7262-436C-9425-D040F5123768}"/>
          </ac:spMkLst>
        </pc:spChg>
        <pc:spChg chg="add mod">
          <ac:chgData name="Xiaoming Wu" userId="24078f63-00f7-44f4-aecb-1a504028bd4f" providerId="ADAL" clId="{167FF221-E296-49A9-888F-2A21BAE0A615}" dt="2018-02-06T10:23:49.830" v="1790" actId="1076"/>
          <ac:spMkLst>
            <pc:docMk/>
            <pc:sldMk cId="2036286137" sldId="380"/>
            <ac:spMk id="8" creationId="{4A77A8FC-A2B8-43E6-9BD5-F50209CA05D4}"/>
          </ac:spMkLst>
        </pc:spChg>
        <pc:spChg chg="add mod">
          <ac:chgData name="Xiaoming Wu" userId="24078f63-00f7-44f4-aecb-1a504028bd4f" providerId="ADAL" clId="{167FF221-E296-49A9-888F-2A21BAE0A615}" dt="2018-02-06T10:21:07.206" v="1773" actId="1076"/>
          <ac:spMkLst>
            <pc:docMk/>
            <pc:sldMk cId="2036286137" sldId="380"/>
            <ac:spMk id="9" creationId="{F2856065-268B-4914-9413-6AB583FE490C}"/>
          </ac:spMkLst>
        </pc:spChg>
        <pc:spChg chg="add mod">
          <ac:chgData name="Xiaoming Wu" userId="24078f63-00f7-44f4-aecb-1a504028bd4f" providerId="ADAL" clId="{167FF221-E296-49A9-888F-2A21BAE0A615}" dt="2018-02-06T10:21:41.057" v="1785"/>
          <ac:spMkLst>
            <pc:docMk/>
            <pc:sldMk cId="2036286137" sldId="380"/>
            <ac:spMk id="10" creationId="{198551F5-C22B-4A49-971B-9773E0076155}"/>
          </ac:spMkLst>
        </pc:spChg>
        <pc:picChg chg="del">
          <ac:chgData name="Xiaoming Wu" userId="24078f63-00f7-44f4-aecb-1a504028bd4f" providerId="ADAL" clId="{167FF221-E296-49A9-888F-2A21BAE0A615}" dt="2018-02-06T08:13:08.312" v="845"/>
          <ac:picMkLst>
            <pc:docMk/>
            <pc:sldMk cId="2036286137" sldId="380"/>
            <ac:picMk id="5" creationId="{FA1886DA-1D33-084E-BBEC-9AFC5826627D}"/>
          </ac:picMkLst>
        </pc:picChg>
        <pc:picChg chg="mod">
          <ac:chgData name="Xiaoming Wu" userId="24078f63-00f7-44f4-aecb-1a504028bd4f" providerId="ADAL" clId="{167FF221-E296-49A9-888F-2A21BAE0A615}" dt="2018-02-06T10:21:48.357" v="1787" actId="1076"/>
          <ac:picMkLst>
            <pc:docMk/>
            <pc:sldMk cId="2036286137" sldId="380"/>
            <ac:picMk id="6" creationId="{6B96EE26-C7B8-9745-AEEC-02A37D4886E9}"/>
          </ac:picMkLst>
        </pc:picChg>
        <pc:picChg chg="mod">
          <ac:chgData name="Xiaoming Wu" userId="24078f63-00f7-44f4-aecb-1a504028bd4f" providerId="ADAL" clId="{167FF221-E296-49A9-888F-2A21BAE0A615}" dt="2018-02-06T10:21:47.044" v="1786" actId="1076"/>
          <ac:picMkLst>
            <pc:docMk/>
            <pc:sldMk cId="2036286137" sldId="380"/>
            <ac:picMk id="7" creationId="{C6CFBE9D-04EC-3A44-9F0F-B76D756CBBD3}"/>
          </ac:picMkLst>
        </pc:picChg>
        <pc:cxnChg chg="add mod">
          <ac:chgData name="Xiaoming Wu" userId="24078f63-00f7-44f4-aecb-1a504028bd4f" providerId="ADAL" clId="{167FF221-E296-49A9-888F-2A21BAE0A615}" dt="2018-02-06T10:24:23.288" v="1803" actId="14100"/>
          <ac:cxnSpMkLst>
            <pc:docMk/>
            <pc:sldMk cId="2036286137" sldId="380"/>
            <ac:cxnSpMk id="12" creationId="{2445ED8B-7B13-45B9-9DC8-71C01441E437}"/>
          </ac:cxnSpMkLst>
        </pc:cxnChg>
      </pc:sldChg>
      <pc:sldChg chg="del">
        <pc:chgData name="Xiaoming Wu" userId="24078f63-00f7-44f4-aecb-1a504028bd4f" providerId="ADAL" clId="{167FF221-E296-49A9-888F-2A21BAE0A615}" dt="2018-02-06T11:49:05.062" v="2408" actId="2696"/>
        <pc:sldMkLst>
          <pc:docMk/>
          <pc:sldMk cId="2669588647" sldId="381"/>
        </pc:sldMkLst>
      </pc:sldChg>
      <pc:sldChg chg="delSp del">
        <pc:chgData name="Xiaoming Wu" userId="24078f63-00f7-44f4-aecb-1a504028bd4f" providerId="ADAL" clId="{167FF221-E296-49A9-888F-2A21BAE0A615}" dt="2018-02-06T12:17:42.269" v="2867" actId="2696"/>
        <pc:sldMkLst>
          <pc:docMk/>
          <pc:sldMk cId="722426292" sldId="382"/>
        </pc:sldMkLst>
        <pc:picChg chg="del">
          <ac:chgData name="Xiaoming Wu" userId="24078f63-00f7-44f4-aecb-1a504028bd4f" providerId="ADAL" clId="{167FF221-E296-49A9-888F-2A21BAE0A615}" dt="2018-02-06T11:31:50.993" v="2021" actId="478"/>
          <ac:picMkLst>
            <pc:docMk/>
            <pc:sldMk cId="722426292" sldId="382"/>
            <ac:picMk id="5" creationId="{C88D8F39-9364-F347-A666-3159E5E4C414}"/>
          </ac:picMkLst>
        </pc:picChg>
      </pc:sldChg>
      <pc:sldChg chg="del">
        <pc:chgData name="Xiaoming Wu" userId="24078f63-00f7-44f4-aecb-1a504028bd4f" providerId="ADAL" clId="{167FF221-E296-49A9-888F-2A21BAE0A615}" dt="2018-02-06T12:03:00.865" v="2614" actId="2696"/>
        <pc:sldMkLst>
          <pc:docMk/>
          <pc:sldMk cId="3339418624" sldId="383"/>
        </pc:sldMkLst>
      </pc:sldChg>
      <pc:sldChg chg="addSp delSp modSp modNotesTx">
        <pc:chgData name="Xiaoming Wu" userId="24078f63-00f7-44f4-aecb-1a504028bd4f" providerId="ADAL" clId="{167FF221-E296-49A9-888F-2A21BAE0A615}" dt="2018-02-06T18:16:06.352" v="7002" actId="20577"/>
        <pc:sldMkLst>
          <pc:docMk/>
          <pc:sldMk cId="3526269129" sldId="384"/>
        </pc:sldMkLst>
        <pc:spChg chg="del">
          <ac:chgData name="Xiaoming Wu" userId="24078f63-00f7-44f4-aecb-1a504028bd4f" providerId="ADAL" clId="{167FF221-E296-49A9-888F-2A21BAE0A615}" dt="2018-02-06T11:30:44.692" v="1991" actId="478"/>
          <ac:spMkLst>
            <pc:docMk/>
            <pc:sldMk cId="3526269129" sldId="384"/>
            <ac:spMk id="2" creationId="{313C881E-35B2-5F47-9317-6D8D6C14DB8E}"/>
          </ac:spMkLst>
        </pc:spChg>
        <pc:spChg chg="add del mod">
          <ac:chgData name="Xiaoming Wu" userId="24078f63-00f7-44f4-aecb-1a504028bd4f" providerId="ADAL" clId="{167FF221-E296-49A9-888F-2A21BAE0A615}" dt="2018-02-06T11:30:49.581" v="1993" actId="478"/>
          <ac:spMkLst>
            <pc:docMk/>
            <pc:sldMk cId="3526269129" sldId="384"/>
            <ac:spMk id="5" creationId="{800D11CE-DF82-4699-8C9D-0CF9DD6701F1}"/>
          </ac:spMkLst>
        </pc:spChg>
        <pc:spChg chg="add mod">
          <ac:chgData name="Xiaoming Wu" userId="24078f63-00f7-44f4-aecb-1a504028bd4f" providerId="ADAL" clId="{167FF221-E296-49A9-888F-2A21BAE0A615}" dt="2018-02-06T11:30:58.270" v="2013" actId="20577"/>
          <ac:spMkLst>
            <pc:docMk/>
            <pc:sldMk cId="3526269129" sldId="384"/>
            <ac:spMk id="10" creationId="{0317E5A2-C78D-4395-8A44-914604AFB313}"/>
          </ac:spMkLst>
        </pc:spChg>
        <pc:spChg chg="add mod">
          <ac:chgData name="Xiaoming Wu" userId="24078f63-00f7-44f4-aecb-1a504028bd4f" providerId="ADAL" clId="{167FF221-E296-49A9-888F-2A21BAE0A615}" dt="2018-02-06T11:48:46.513" v="2407" actId="1076"/>
          <ac:spMkLst>
            <pc:docMk/>
            <pc:sldMk cId="3526269129" sldId="384"/>
            <ac:spMk id="11" creationId="{42A095FE-E7AC-4214-83FE-3CBDE5CCDC99}"/>
          </ac:spMkLst>
        </pc:spChg>
        <pc:picChg chg="add mod">
          <ac:chgData name="Xiaoming Wu" userId="24078f63-00f7-44f4-aecb-1a504028bd4f" providerId="ADAL" clId="{167FF221-E296-49A9-888F-2A21BAE0A615}" dt="2018-02-06T11:31:35.589" v="2020" actId="1076"/>
          <ac:picMkLst>
            <pc:docMk/>
            <pc:sldMk cId="3526269129" sldId="384"/>
            <ac:picMk id="6" creationId="{BBA3B3C1-EB83-4E3B-9031-2E860E63F5FE}"/>
          </ac:picMkLst>
        </pc:picChg>
        <pc:picChg chg="mod">
          <ac:chgData name="Xiaoming Wu" userId="24078f63-00f7-44f4-aecb-1a504028bd4f" providerId="ADAL" clId="{167FF221-E296-49A9-888F-2A21BAE0A615}" dt="2018-02-06T11:31:32.900" v="2019" actId="1076"/>
          <ac:picMkLst>
            <pc:docMk/>
            <pc:sldMk cId="3526269129" sldId="384"/>
            <ac:picMk id="7" creationId="{9D065B3F-EE3D-374D-9ADF-9689C0D195C0}"/>
          </ac:picMkLst>
        </pc:picChg>
        <pc:picChg chg="mod">
          <ac:chgData name="Xiaoming Wu" userId="24078f63-00f7-44f4-aecb-1a504028bd4f" providerId="ADAL" clId="{167FF221-E296-49A9-888F-2A21BAE0A615}" dt="2018-02-06T11:31:04.728" v="2014" actId="1076"/>
          <ac:picMkLst>
            <pc:docMk/>
            <pc:sldMk cId="3526269129" sldId="384"/>
            <ac:picMk id="8" creationId="{A6CB1376-5A5B-E64C-A4EA-DEB9ECBE47B8}"/>
          </ac:picMkLst>
        </pc:picChg>
        <pc:picChg chg="mod">
          <ac:chgData name="Xiaoming Wu" userId="24078f63-00f7-44f4-aecb-1a504028bd4f" providerId="ADAL" clId="{167FF221-E296-49A9-888F-2A21BAE0A615}" dt="2018-02-06T11:31:06.653" v="2015" actId="1076"/>
          <ac:picMkLst>
            <pc:docMk/>
            <pc:sldMk cId="3526269129" sldId="384"/>
            <ac:picMk id="9" creationId="{8B3A7743-8ED0-E646-B81E-850315614DB1}"/>
          </ac:picMkLst>
        </pc:picChg>
      </pc:sldChg>
      <pc:sldChg chg="addSp delSp modSp del">
        <pc:chgData name="Xiaoming Wu" userId="24078f63-00f7-44f4-aecb-1a504028bd4f" providerId="ADAL" clId="{167FF221-E296-49A9-888F-2A21BAE0A615}" dt="2018-02-06T09:49:47.817" v="1262" actId="2696"/>
        <pc:sldMkLst>
          <pc:docMk/>
          <pc:sldMk cId="4085716673" sldId="385"/>
        </pc:sldMkLst>
        <pc:spChg chg="del">
          <ac:chgData name="Xiaoming Wu" userId="24078f63-00f7-44f4-aecb-1a504028bd4f" providerId="ADAL" clId="{167FF221-E296-49A9-888F-2A21BAE0A615}" dt="2018-02-06T09:20:45.497" v="899" actId="478"/>
          <ac:spMkLst>
            <pc:docMk/>
            <pc:sldMk cId="4085716673" sldId="385"/>
            <ac:spMk id="2" creationId="{04CB55DB-D06C-2447-959F-DA73004CE960}"/>
          </ac:spMkLst>
        </pc:spChg>
        <pc:spChg chg="mod">
          <ac:chgData name="Xiaoming Wu" userId="24078f63-00f7-44f4-aecb-1a504028bd4f" providerId="ADAL" clId="{167FF221-E296-49A9-888F-2A21BAE0A615}" dt="2018-02-06T09:21:02.478" v="909" actId="14100"/>
          <ac:spMkLst>
            <pc:docMk/>
            <pc:sldMk cId="4085716673" sldId="385"/>
            <ac:spMk id="5" creationId="{DFFC4091-8D9F-BE42-BA08-834859726857}"/>
          </ac:spMkLst>
        </pc:spChg>
        <pc:spChg chg="add del mod">
          <ac:chgData name="Xiaoming Wu" userId="24078f63-00f7-44f4-aecb-1a504028bd4f" providerId="ADAL" clId="{167FF221-E296-49A9-888F-2A21BAE0A615}" dt="2018-02-06T09:20:48.268" v="900" actId="478"/>
          <ac:spMkLst>
            <pc:docMk/>
            <pc:sldMk cId="4085716673" sldId="385"/>
            <ac:spMk id="6" creationId="{BE28A118-8E8B-4D33-A7F2-EECE9493C169}"/>
          </ac:spMkLst>
        </pc:spChg>
        <pc:spChg chg="add mod">
          <ac:chgData name="Xiaoming Wu" userId="24078f63-00f7-44f4-aecb-1a504028bd4f" providerId="ADAL" clId="{167FF221-E296-49A9-888F-2A21BAE0A615}" dt="2018-02-06T09:20:57.954" v="908" actId="20577"/>
          <ac:spMkLst>
            <pc:docMk/>
            <pc:sldMk cId="4085716673" sldId="385"/>
            <ac:spMk id="7" creationId="{DADA5324-FFD7-484C-845A-7ADB082AE17B}"/>
          </ac:spMkLst>
        </pc:spChg>
      </pc:sldChg>
      <pc:sldChg chg="addSp delSp modSp add modNotesTx">
        <pc:chgData name="Xiaoming Wu" userId="24078f63-00f7-44f4-aecb-1a504028bd4f" providerId="ADAL" clId="{167FF221-E296-49A9-888F-2A21BAE0A615}" dt="2018-02-06T17:26:20.977" v="5836" actId="20577"/>
        <pc:sldMkLst>
          <pc:docMk/>
          <pc:sldMk cId="842901838" sldId="386"/>
        </pc:sldMkLst>
        <pc:spChg chg="del">
          <ac:chgData name="Xiaoming Wu" userId="24078f63-00f7-44f4-aecb-1a504028bd4f" providerId="ADAL" clId="{167FF221-E296-49A9-888F-2A21BAE0A615}" dt="2018-02-06T07:39:58.385" v="586"/>
          <ac:spMkLst>
            <pc:docMk/>
            <pc:sldMk cId="842901838" sldId="386"/>
            <ac:spMk id="2" creationId="{D9C43937-1C78-4DCD-ABD0-C74DC51AF30D}"/>
          </ac:spMkLst>
        </pc:spChg>
        <pc:spChg chg="del">
          <ac:chgData name="Xiaoming Wu" userId="24078f63-00f7-44f4-aecb-1a504028bd4f" providerId="ADAL" clId="{167FF221-E296-49A9-888F-2A21BAE0A615}" dt="2018-02-06T07:39:58.385" v="586"/>
          <ac:spMkLst>
            <pc:docMk/>
            <pc:sldMk cId="842901838" sldId="386"/>
            <ac:spMk id="3" creationId="{B4B05194-1DDF-46A0-B915-57A33A75EE13}"/>
          </ac:spMkLst>
        </pc:spChg>
        <pc:spChg chg="add del mod">
          <ac:chgData name="Xiaoming Wu" userId="24078f63-00f7-44f4-aecb-1a504028bd4f" providerId="ADAL" clId="{167FF221-E296-49A9-888F-2A21BAE0A615}" dt="2018-02-06T07:46:56.094" v="621" actId="478"/>
          <ac:spMkLst>
            <pc:docMk/>
            <pc:sldMk cId="842901838" sldId="386"/>
            <ac:spMk id="5" creationId="{91825602-43EA-4789-AD71-4DA61064EC05}"/>
          </ac:spMkLst>
        </pc:spChg>
        <pc:spChg chg="add del mod">
          <ac:chgData name="Xiaoming Wu" userId="24078f63-00f7-44f4-aecb-1a504028bd4f" providerId="ADAL" clId="{167FF221-E296-49A9-888F-2A21BAE0A615}" dt="2018-02-06T07:40:00.630" v="587" actId="478"/>
          <ac:spMkLst>
            <pc:docMk/>
            <pc:sldMk cId="842901838" sldId="386"/>
            <ac:spMk id="6" creationId="{F4C5EE71-F1B2-42E0-87B7-E80B2FBCB774}"/>
          </ac:spMkLst>
        </pc:spChg>
        <pc:spChg chg="add del">
          <ac:chgData name="Xiaoming Wu" userId="24078f63-00f7-44f4-aecb-1a504028bd4f" providerId="ADAL" clId="{167FF221-E296-49A9-888F-2A21BAE0A615}" dt="2018-02-06T07:41:42.881" v="591" actId="478"/>
          <ac:spMkLst>
            <pc:docMk/>
            <pc:sldMk cId="842901838" sldId="386"/>
            <ac:spMk id="9" creationId="{2665160E-7C02-44BA-9216-B7864D4B6267}"/>
          </ac:spMkLst>
        </pc:spChg>
        <pc:spChg chg="add mod">
          <ac:chgData name="Xiaoming Wu" userId="24078f63-00f7-44f4-aecb-1a504028bd4f" providerId="ADAL" clId="{167FF221-E296-49A9-888F-2A21BAE0A615}" dt="2018-02-06T07:42:09.458" v="596" actId="14100"/>
          <ac:spMkLst>
            <pc:docMk/>
            <pc:sldMk cId="842901838" sldId="386"/>
            <ac:spMk id="10" creationId="{967466CD-FB34-4AD5-83EF-A738F20D115F}"/>
          </ac:spMkLst>
        </pc:spChg>
        <pc:spChg chg="add mod">
          <ac:chgData name="Xiaoming Wu" userId="24078f63-00f7-44f4-aecb-1a504028bd4f" providerId="ADAL" clId="{167FF221-E296-49A9-888F-2A21BAE0A615}" dt="2018-02-06T07:48:07.352" v="634" actId="1076"/>
          <ac:spMkLst>
            <pc:docMk/>
            <pc:sldMk cId="842901838" sldId="386"/>
            <ac:spMk id="12" creationId="{A9695B1D-DD70-4E8B-A61F-39B07F83DA0A}"/>
          </ac:spMkLst>
        </pc:spChg>
        <pc:spChg chg="add mod">
          <ac:chgData name="Xiaoming Wu" userId="24078f63-00f7-44f4-aecb-1a504028bd4f" providerId="ADAL" clId="{167FF221-E296-49A9-888F-2A21BAE0A615}" dt="2018-02-06T07:48:46.351" v="641" actId="14100"/>
          <ac:spMkLst>
            <pc:docMk/>
            <pc:sldMk cId="842901838" sldId="386"/>
            <ac:spMk id="14" creationId="{524676F5-72B6-4415-B56F-06D2A92D48AD}"/>
          </ac:spMkLst>
        </pc:spChg>
        <pc:spChg chg="add">
          <ac:chgData name="Xiaoming Wu" userId="24078f63-00f7-44f4-aecb-1a504028bd4f" providerId="ADAL" clId="{167FF221-E296-49A9-888F-2A21BAE0A615}" dt="2018-02-06T07:46:58.119" v="622"/>
          <ac:spMkLst>
            <pc:docMk/>
            <pc:sldMk cId="842901838" sldId="386"/>
            <ac:spMk id="15" creationId="{215B6038-38F4-48E8-A376-B85F2D5B81CD}"/>
          </ac:spMkLst>
        </pc:spChg>
        <pc:spChg chg="add mod">
          <ac:chgData name="Xiaoming Wu" userId="24078f63-00f7-44f4-aecb-1a504028bd4f" providerId="ADAL" clId="{167FF221-E296-49A9-888F-2A21BAE0A615}" dt="2018-02-06T17:23:18.967" v="5548" actId="20577"/>
          <ac:spMkLst>
            <pc:docMk/>
            <pc:sldMk cId="842901838" sldId="386"/>
            <ac:spMk id="16" creationId="{6034C394-6577-444C-ACF6-2C824A3C3BBC}"/>
          </ac:spMkLst>
        </pc:spChg>
        <pc:picChg chg="add mod">
          <ac:chgData name="Xiaoming Wu" userId="24078f63-00f7-44f4-aecb-1a504028bd4f" providerId="ADAL" clId="{167FF221-E296-49A9-888F-2A21BAE0A615}" dt="2018-02-06T07:47:19.378" v="624" actId="14100"/>
          <ac:picMkLst>
            <pc:docMk/>
            <pc:sldMk cId="842901838" sldId="386"/>
            <ac:picMk id="8" creationId="{07317045-7486-4E21-B0D8-0A6D3209BD69}"/>
          </ac:picMkLst>
        </pc:picChg>
        <pc:picChg chg="add mod">
          <ac:chgData name="Xiaoming Wu" userId="24078f63-00f7-44f4-aecb-1a504028bd4f" providerId="ADAL" clId="{167FF221-E296-49A9-888F-2A21BAE0A615}" dt="2018-02-06T07:48:26.759" v="638" actId="1076"/>
          <ac:picMkLst>
            <pc:docMk/>
            <pc:sldMk cId="842901838" sldId="386"/>
            <ac:picMk id="11" creationId="{5E3CFE04-527A-418C-B58A-88A295096427}"/>
          </ac:picMkLst>
        </pc:picChg>
        <pc:picChg chg="add mod">
          <ac:chgData name="Xiaoming Wu" userId="24078f63-00f7-44f4-aecb-1a504028bd4f" providerId="ADAL" clId="{167FF221-E296-49A9-888F-2A21BAE0A615}" dt="2018-02-06T07:48:14.665" v="636" actId="1076"/>
          <ac:picMkLst>
            <pc:docMk/>
            <pc:sldMk cId="842901838" sldId="386"/>
            <ac:picMk id="13" creationId="{B7BB11A4-09B1-4570-88A3-C9FA30B2FAE6}"/>
          </ac:picMkLst>
        </pc:picChg>
      </pc:sldChg>
      <pc:sldChg chg="add del">
        <pc:chgData name="Xiaoming Wu" userId="24078f63-00f7-44f4-aecb-1a504028bd4f" providerId="ADAL" clId="{167FF221-E296-49A9-888F-2A21BAE0A615}" dt="2018-02-06T07:51:19.956" v="651" actId="2696"/>
        <pc:sldMkLst>
          <pc:docMk/>
          <pc:sldMk cId="2572677863" sldId="387"/>
        </pc:sldMkLst>
      </pc:sldChg>
      <pc:sldChg chg="add del">
        <pc:chgData name="Xiaoming Wu" userId="24078f63-00f7-44f4-aecb-1a504028bd4f" providerId="ADAL" clId="{167FF221-E296-49A9-888F-2A21BAE0A615}" dt="2018-02-06T10:04:36.282" v="1670" actId="2696"/>
        <pc:sldMkLst>
          <pc:docMk/>
          <pc:sldMk cId="2439562237" sldId="388"/>
        </pc:sldMkLst>
      </pc:sldChg>
      <pc:sldChg chg="addSp delSp modSp add modNotesTx">
        <pc:chgData name="Xiaoming Wu" userId="24078f63-00f7-44f4-aecb-1a504028bd4f" providerId="ADAL" clId="{167FF221-E296-49A9-888F-2A21BAE0A615}" dt="2018-02-06T17:41:01.255" v="6022" actId="20577"/>
        <pc:sldMkLst>
          <pc:docMk/>
          <pc:sldMk cId="352224079" sldId="389"/>
        </pc:sldMkLst>
        <pc:spChg chg="mod">
          <ac:chgData name="Xiaoming Wu" userId="24078f63-00f7-44f4-aecb-1a504028bd4f" providerId="ADAL" clId="{167FF221-E296-49A9-888F-2A21BAE0A615}" dt="2018-02-06T07:51:42.921" v="683" actId="20577"/>
          <ac:spMkLst>
            <pc:docMk/>
            <pc:sldMk cId="352224079" sldId="389"/>
            <ac:spMk id="6" creationId="{FC6AC90C-57E8-D74F-9667-D01DCF283268}"/>
          </ac:spMkLst>
        </pc:spChg>
        <pc:spChg chg="mod">
          <ac:chgData name="Xiaoming Wu" userId="24078f63-00f7-44f4-aecb-1a504028bd4f" providerId="ADAL" clId="{167FF221-E296-49A9-888F-2A21BAE0A615}" dt="2018-02-06T07:57:09.504" v="838" actId="6549"/>
          <ac:spMkLst>
            <pc:docMk/>
            <pc:sldMk cId="352224079" sldId="389"/>
            <ac:spMk id="7" creationId="{FB75AFE5-A7BF-B54C-BCEC-7378EF3DEDB7}"/>
          </ac:spMkLst>
        </pc:spChg>
        <pc:spChg chg="del">
          <ac:chgData name="Xiaoming Wu" userId="24078f63-00f7-44f4-aecb-1a504028bd4f" providerId="ADAL" clId="{167FF221-E296-49A9-888F-2A21BAE0A615}" dt="2018-02-06T09:52:29.658" v="1346" actId="478"/>
          <ac:spMkLst>
            <pc:docMk/>
            <pc:sldMk cId="352224079" sldId="389"/>
            <ac:spMk id="8" creationId="{E750D4D6-BE7D-EE45-BE5D-5D78FBCF85D6}"/>
          </ac:spMkLst>
        </pc:spChg>
        <pc:spChg chg="add mod">
          <ac:chgData name="Xiaoming Wu" userId="24078f63-00f7-44f4-aecb-1a504028bd4f" providerId="ADAL" clId="{167FF221-E296-49A9-888F-2A21BAE0A615}" dt="2018-02-06T16:54:39.079" v="5236" actId="20577"/>
          <ac:spMkLst>
            <pc:docMk/>
            <pc:sldMk cId="352224079" sldId="389"/>
            <ac:spMk id="9" creationId="{D90E6B55-62A2-411E-9FBA-90656EF186FD}"/>
          </ac:spMkLst>
        </pc:spChg>
        <pc:spChg chg="add del mod">
          <ac:chgData name="Xiaoming Wu" userId="24078f63-00f7-44f4-aecb-1a504028bd4f" providerId="ADAL" clId="{167FF221-E296-49A9-888F-2A21BAE0A615}" dt="2018-02-06T09:59:38.917" v="1532"/>
          <ac:spMkLst>
            <pc:docMk/>
            <pc:sldMk cId="352224079" sldId="389"/>
            <ac:spMk id="16" creationId="{97F6864B-997D-416B-BCC7-36C0AC87EBA9}"/>
          </ac:spMkLst>
        </pc:spChg>
        <pc:spChg chg="add mod">
          <ac:chgData name="Xiaoming Wu" userId="24078f63-00f7-44f4-aecb-1a504028bd4f" providerId="ADAL" clId="{167FF221-E296-49A9-888F-2A21BAE0A615}" dt="2018-02-06T16:53:10.676" v="5195" actId="1076"/>
          <ac:spMkLst>
            <pc:docMk/>
            <pc:sldMk cId="352224079" sldId="389"/>
            <ac:spMk id="17" creationId="{F02C9531-79D4-4A9A-8D1C-DD084C07654D}"/>
          </ac:spMkLst>
        </pc:spChg>
        <pc:spChg chg="add mod">
          <ac:chgData name="Xiaoming Wu" userId="24078f63-00f7-44f4-aecb-1a504028bd4f" providerId="ADAL" clId="{167FF221-E296-49A9-888F-2A21BAE0A615}" dt="2018-02-06T16:53:16.824" v="5196" actId="1076"/>
          <ac:spMkLst>
            <pc:docMk/>
            <pc:sldMk cId="352224079" sldId="389"/>
            <ac:spMk id="29" creationId="{49B90CEE-DD29-488F-9E33-744F54B2DFD7}"/>
          </ac:spMkLst>
        </pc:spChg>
        <pc:picChg chg="del">
          <ac:chgData name="Xiaoming Wu" userId="24078f63-00f7-44f4-aecb-1a504028bd4f" providerId="ADAL" clId="{167FF221-E296-49A9-888F-2A21BAE0A615}" dt="2018-02-06T07:51:29.407" v="655" actId="478"/>
          <ac:picMkLst>
            <pc:docMk/>
            <pc:sldMk cId="352224079" sldId="389"/>
            <ac:picMk id="5" creationId="{3BD4620B-3E50-2842-AA5F-67FFF2B8D3CD}"/>
          </ac:picMkLst>
        </pc:picChg>
        <pc:picChg chg="add mod">
          <ac:chgData name="Xiaoming Wu" userId="24078f63-00f7-44f4-aecb-1a504028bd4f" providerId="ADAL" clId="{167FF221-E296-49A9-888F-2A21BAE0A615}" dt="2018-02-06T16:55:10.923" v="5239" actId="1076"/>
          <ac:picMkLst>
            <pc:docMk/>
            <pc:sldMk cId="352224079" sldId="389"/>
            <ac:picMk id="30" creationId="{BFF0EB82-8BF8-48B4-BA05-19B5D88BA1D9}"/>
          </ac:picMkLst>
        </pc:picChg>
        <pc:cxnChg chg="add mod">
          <ac:chgData name="Xiaoming Wu" userId="24078f63-00f7-44f4-aecb-1a504028bd4f" providerId="ADAL" clId="{167FF221-E296-49A9-888F-2A21BAE0A615}" dt="2018-02-06T16:53:02.190" v="5194" actId="1035"/>
          <ac:cxnSpMkLst>
            <pc:docMk/>
            <pc:sldMk cId="352224079" sldId="389"/>
            <ac:cxnSpMk id="3" creationId="{7AD9E873-AAF0-49F2-90F1-1A2CB1C4444F}"/>
          </ac:cxnSpMkLst>
        </pc:cxnChg>
        <pc:cxnChg chg="add mod">
          <ac:chgData name="Xiaoming Wu" userId="24078f63-00f7-44f4-aecb-1a504028bd4f" providerId="ADAL" clId="{167FF221-E296-49A9-888F-2A21BAE0A615}" dt="2018-02-06T16:53:02.190" v="5194" actId="1035"/>
          <ac:cxnSpMkLst>
            <pc:docMk/>
            <pc:sldMk cId="352224079" sldId="389"/>
            <ac:cxnSpMk id="23" creationId="{D781A442-DBB8-4745-B927-6A4F311EEA45}"/>
          </ac:cxnSpMkLst>
        </pc:cxnChg>
      </pc:sldChg>
      <pc:sldChg chg="addSp delSp modSp add modNotesTx">
        <pc:chgData name="Xiaoming Wu" userId="24078f63-00f7-44f4-aecb-1a504028bd4f" providerId="ADAL" clId="{167FF221-E296-49A9-888F-2A21BAE0A615}" dt="2018-02-06T17:48:33.895" v="6034" actId="20577"/>
        <pc:sldMkLst>
          <pc:docMk/>
          <pc:sldMk cId="4094968806" sldId="390"/>
        </pc:sldMkLst>
        <pc:spChg chg="mod">
          <ac:chgData name="Xiaoming Wu" userId="24078f63-00f7-44f4-aecb-1a504028bd4f" providerId="ADAL" clId="{167FF221-E296-49A9-888F-2A21BAE0A615}" dt="2018-02-06T10:15:07.595" v="1706" actId="20577"/>
          <ac:spMkLst>
            <pc:docMk/>
            <pc:sldMk cId="4094968806" sldId="390"/>
            <ac:spMk id="6" creationId="{FC6AC90C-57E8-D74F-9667-D01DCF283268}"/>
          </ac:spMkLst>
        </pc:spChg>
        <pc:spChg chg="del">
          <ac:chgData name="Xiaoming Wu" userId="24078f63-00f7-44f4-aecb-1a504028bd4f" providerId="ADAL" clId="{167FF221-E296-49A9-888F-2A21BAE0A615}" dt="2018-02-06T10:15:13.478" v="1709" actId="478"/>
          <ac:spMkLst>
            <pc:docMk/>
            <pc:sldMk cId="4094968806" sldId="390"/>
            <ac:spMk id="7" creationId="{FB75AFE5-A7BF-B54C-BCEC-7378EF3DEDB7}"/>
          </ac:spMkLst>
        </pc:spChg>
        <pc:spChg chg="del">
          <ac:chgData name="Xiaoming Wu" userId="24078f63-00f7-44f4-aecb-1a504028bd4f" providerId="ADAL" clId="{167FF221-E296-49A9-888F-2A21BAE0A615}" dt="2018-02-06T10:15:31.038" v="1711" actId="478"/>
          <ac:spMkLst>
            <pc:docMk/>
            <pc:sldMk cId="4094968806" sldId="390"/>
            <ac:spMk id="8" creationId="{E750D4D6-BE7D-EE45-BE5D-5D78FBCF85D6}"/>
          </ac:spMkLst>
        </pc:spChg>
        <pc:spChg chg="add mod">
          <ac:chgData name="Xiaoming Wu" userId="24078f63-00f7-44f4-aecb-1a504028bd4f" providerId="ADAL" clId="{167FF221-E296-49A9-888F-2A21BAE0A615}" dt="2018-02-06T10:16:35.943" v="1713" actId="1076"/>
          <ac:spMkLst>
            <pc:docMk/>
            <pc:sldMk cId="4094968806" sldId="390"/>
            <ac:spMk id="10" creationId="{BC13A741-1398-40E3-96D3-4151090CEBAF}"/>
          </ac:spMkLst>
        </pc:spChg>
        <pc:spChg chg="add mod">
          <ac:chgData name="Xiaoming Wu" userId="24078f63-00f7-44f4-aecb-1a504028bd4f" providerId="ADAL" clId="{167FF221-E296-49A9-888F-2A21BAE0A615}" dt="2018-02-06T10:17:13.749" v="1716" actId="1076"/>
          <ac:spMkLst>
            <pc:docMk/>
            <pc:sldMk cId="4094968806" sldId="390"/>
            <ac:spMk id="12" creationId="{53C4F545-D577-4C34-95EB-7157C4507318}"/>
          </ac:spMkLst>
        </pc:spChg>
        <pc:spChg chg="add mod">
          <ac:chgData name="Xiaoming Wu" userId="24078f63-00f7-44f4-aecb-1a504028bd4f" providerId="ADAL" clId="{167FF221-E296-49A9-888F-2A21BAE0A615}" dt="2018-02-06T11:32:03.387" v="2022" actId="1076"/>
          <ac:spMkLst>
            <pc:docMk/>
            <pc:sldMk cId="4094968806" sldId="390"/>
            <ac:spMk id="14" creationId="{2ED9D0E8-F5EA-48DE-BB7A-7A9BBDC94268}"/>
          </ac:spMkLst>
        </pc:spChg>
        <pc:picChg chg="del mod">
          <ac:chgData name="Xiaoming Wu" userId="24078f63-00f7-44f4-aecb-1a504028bd4f" providerId="ADAL" clId="{167FF221-E296-49A9-888F-2A21BAE0A615}" dt="2018-02-06T10:15:10.071" v="1708" actId="478"/>
          <ac:picMkLst>
            <pc:docMk/>
            <pc:sldMk cId="4094968806" sldId="390"/>
            <ac:picMk id="5" creationId="{3BD4620B-3E50-2842-AA5F-67FFF2B8D3CD}"/>
          </ac:picMkLst>
        </pc:picChg>
        <pc:picChg chg="add mod">
          <ac:chgData name="Xiaoming Wu" userId="24078f63-00f7-44f4-aecb-1a504028bd4f" providerId="ADAL" clId="{167FF221-E296-49A9-888F-2A21BAE0A615}" dt="2018-02-06T10:17:41.459" v="1722" actId="1076"/>
          <ac:picMkLst>
            <pc:docMk/>
            <pc:sldMk cId="4094968806" sldId="390"/>
            <ac:picMk id="9" creationId="{6F96C0DE-6F6E-4814-BEA3-AC704780C1A5}"/>
          </ac:picMkLst>
        </pc:picChg>
        <pc:cxnChg chg="add mod">
          <ac:chgData name="Xiaoming Wu" userId="24078f63-00f7-44f4-aecb-1a504028bd4f" providerId="ADAL" clId="{167FF221-E296-49A9-888F-2A21BAE0A615}" dt="2018-02-06T10:17:13.749" v="1716" actId="1076"/>
          <ac:cxnSpMkLst>
            <pc:docMk/>
            <pc:sldMk cId="4094968806" sldId="390"/>
            <ac:cxnSpMk id="11" creationId="{9BEB6EDD-4B10-4A89-9643-FDD3B2632B7B}"/>
          </ac:cxnSpMkLst>
        </pc:cxnChg>
        <pc:cxnChg chg="add mod">
          <ac:chgData name="Xiaoming Wu" userId="24078f63-00f7-44f4-aecb-1a504028bd4f" providerId="ADAL" clId="{167FF221-E296-49A9-888F-2A21BAE0A615}" dt="2018-02-06T10:17:29.530" v="1720" actId="14100"/>
          <ac:cxnSpMkLst>
            <pc:docMk/>
            <pc:sldMk cId="4094968806" sldId="390"/>
            <ac:cxnSpMk id="13" creationId="{70B24FF3-9D6C-4552-86AB-526BCAF10068}"/>
          </ac:cxnSpMkLst>
        </pc:cxnChg>
      </pc:sldChg>
      <pc:sldChg chg="add del">
        <pc:chgData name="Xiaoming Wu" userId="24078f63-00f7-44f4-aecb-1a504028bd4f" providerId="ADAL" clId="{167FF221-E296-49A9-888F-2A21BAE0A615}" dt="2018-02-06T10:24:56.565" v="1804" actId="2696"/>
        <pc:sldMkLst>
          <pc:docMk/>
          <pc:sldMk cId="1591086472" sldId="391"/>
        </pc:sldMkLst>
      </pc:sldChg>
      <pc:sldChg chg="addSp delSp modSp add del mod setBg">
        <pc:chgData name="Xiaoming Wu" userId="24078f63-00f7-44f4-aecb-1a504028bd4f" providerId="ADAL" clId="{167FF221-E296-49A9-888F-2A21BAE0A615}" dt="2018-02-06T10:18:07.217" v="1724" actId="2696"/>
        <pc:sldMkLst>
          <pc:docMk/>
          <pc:sldMk cId="2467246221" sldId="392"/>
        </pc:sldMkLst>
        <pc:spChg chg="del">
          <ac:chgData name="Xiaoming Wu" userId="24078f63-00f7-44f4-aecb-1a504028bd4f" providerId="ADAL" clId="{167FF221-E296-49A9-888F-2A21BAE0A615}" dt="2018-02-06T08:13:24.652" v="847"/>
          <ac:spMkLst>
            <pc:docMk/>
            <pc:sldMk cId="2467246221" sldId="392"/>
            <ac:spMk id="2" creationId="{B460038C-6944-4BA5-8AAB-1093C2E619DA}"/>
          </ac:spMkLst>
        </pc:spChg>
        <pc:spChg chg="del">
          <ac:chgData name="Xiaoming Wu" userId="24078f63-00f7-44f4-aecb-1a504028bd4f" providerId="ADAL" clId="{167FF221-E296-49A9-888F-2A21BAE0A615}" dt="2018-02-06T08:13:24.652" v="847"/>
          <ac:spMkLst>
            <pc:docMk/>
            <pc:sldMk cId="2467246221" sldId="392"/>
            <ac:spMk id="3" creationId="{A9CDBB26-E6DA-4241-8428-8F9946D32A76}"/>
          </ac:spMkLst>
        </pc:spChg>
        <pc:spChg chg="mod">
          <ac:chgData name="Xiaoming Wu" userId="24078f63-00f7-44f4-aecb-1a504028bd4f" providerId="ADAL" clId="{167FF221-E296-49A9-888F-2A21BAE0A615}" dt="2018-02-06T08:13:38.056" v="867" actId="26606"/>
          <ac:spMkLst>
            <pc:docMk/>
            <pc:sldMk cId="2467246221" sldId="392"/>
            <ac:spMk id="4" creationId="{7D57E0B4-C4C1-495B-87FF-9395FB45624F}"/>
          </ac:spMkLst>
        </pc:spChg>
        <pc:spChg chg="add mod">
          <ac:chgData name="Xiaoming Wu" userId="24078f63-00f7-44f4-aecb-1a504028bd4f" providerId="ADAL" clId="{167FF221-E296-49A9-888F-2A21BAE0A615}" dt="2018-02-06T08:13:38.056" v="867" actId="26606"/>
          <ac:spMkLst>
            <pc:docMk/>
            <pc:sldMk cId="2467246221" sldId="392"/>
            <ac:spMk id="5" creationId="{7FE2883B-61BB-483E-89A2-DD64FE898421}"/>
          </ac:spMkLst>
        </pc:spChg>
        <pc:spChg chg="add del mod">
          <ac:chgData name="Xiaoming Wu" userId="24078f63-00f7-44f4-aecb-1a504028bd4f" providerId="ADAL" clId="{167FF221-E296-49A9-888F-2A21BAE0A615}" dt="2018-02-06T08:13:34.142" v="865" actId="478"/>
          <ac:spMkLst>
            <pc:docMk/>
            <pc:sldMk cId="2467246221" sldId="392"/>
            <ac:spMk id="6" creationId="{94BB11E3-8981-4E1D-ADF6-8361276988C6}"/>
          </ac:spMkLst>
        </pc:spChg>
        <pc:spChg chg="add del mod">
          <ac:chgData name="Xiaoming Wu" userId="24078f63-00f7-44f4-aecb-1a504028bd4f" providerId="ADAL" clId="{167FF221-E296-49A9-888F-2A21BAE0A615}" dt="2018-02-06T10:15:25.820" v="1710"/>
          <ac:spMkLst>
            <pc:docMk/>
            <pc:sldMk cId="2467246221" sldId="392"/>
            <ac:spMk id="8" creationId="{2603A639-B67C-4DB3-8AE8-68475EFC7441}"/>
          </ac:spMkLst>
        </pc:spChg>
        <pc:spChg chg="add">
          <ac:chgData name="Xiaoming Wu" userId="24078f63-00f7-44f4-aecb-1a504028bd4f" providerId="ADAL" clId="{167FF221-E296-49A9-888F-2A21BAE0A615}" dt="2018-02-06T08:13:38.056" v="867" actId="26606"/>
          <ac:spMkLst>
            <pc:docMk/>
            <pc:sldMk cId="2467246221" sldId="392"/>
            <ac:spMk id="12" creationId="{A4AC5506-6312-4701-8D3C-40187889A947}"/>
          </ac:spMkLst>
        </pc:spChg>
        <pc:picChg chg="add del mod ord">
          <ac:chgData name="Xiaoming Wu" userId="24078f63-00f7-44f4-aecb-1a504028bd4f" providerId="ADAL" clId="{167FF221-E296-49A9-888F-2A21BAE0A615}" dt="2018-02-06T10:15:25.820" v="1710"/>
          <ac:picMkLst>
            <pc:docMk/>
            <pc:sldMk cId="2467246221" sldId="392"/>
            <ac:picMk id="7" creationId="{DC56C8B0-50ED-45E3-AC92-B0935B226F8E}"/>
          </ac:picMkLst>
        </pc:picChg>
      </pc:sldChg>
      <pc:sldChg chg="addSp delSp modSp add">
        <pc:chgData name="Xiaoming Wu" userId="24078f63-00f7-44f4-aecb-1a504028bd4f" providerId="ADAL" clId="{167FF221-E296-49A9-888F-2A21BAE0A615}" dt="2018-02-06T16:01:01.026" v="2975" actId="20577"/>
        <pc:sldMkLst>
          <pc:docMk/>
          <pc:sldMk cId="1635606506" sldId="393"/>
        </pc:sldMkLst>
        <pc:spChg chg="del">
          <ac:chgData name="Xiaoming Wu" userId="24078f63-00f7-44f4-aecb-1a504028bd4f" providerId="ADAL" clId="{167FF221-E296-49A9-888F-2A21BAE0A615}" dt="2018-02-06T09:21:13.544" v="911"/>
          <ac:spMkLst>
            <pc:docMk/>
            <pc:sldMk cId="1635606506" sldId="393"/>
            <ac:spMk id="2" creationId="{F609B08D-860D-4AC9-AF48-EE4CD39EB0E4}"/>
          </ac:spMkLst>
        </pc:spChg>
        <pc:spChg chg="del">
          <ac:chgData name="Xiaoming Wu" userId="24078f63-00f7-44f4-aecb-1a504028bd4f" providerId="ADAL" clId="{167FF221-E296-49A9-888F-2A21BAE0A615}" dt="2018-02-06T09:21:13.544" v="911"/>
          <ac:spMkLst>
            <pc:docMk/>
            <pc:sldMk cId="1635606506" sldId="393"/>
            <ac:spMk id="3" creationId="{06A6ECA8-5E9D-410B-B270-1D88F7831FD1}"/>
          </ac:spMkLst>
        </pc:spChg>
        <pc:spChg chg="add del mod">
          <ac:chgData name="Xiaoming Wu" userId="24078f63-00f7-44f4-aecb-1a504028bd4f" providerId="ADAL" clId="{167FF221-E296-49A9-888F-2A21BAE0A615}" dt="2018-02-06T09:49:02.541" v="1254" actId="478"/>
          <ac:spMkLst>
            <pc:docMk/>
            <pc:sldMk cId="1635606506" sldId="393"/>
            <ac:spMk id="5" creationId="{1EB5C32A-B675-429F-B4C8-EB4D4EE6D9DF}"/>
          </ac:spMkLst>
        </pc:spChg>
        <pc:spChg chg="add mod">
          <ac:chgData name="Xiaoming Wu" userId="24078f63-00f7-44f4-aecb-1a504028bd4f" providerId="ADAL" clId="{167FF221-E296-49A9-888F-2A21BAE0A615}" dt="2018-02-06T16:01:01.026" v="2975" actId="20577"/>
          <ac:spMkLst>
            <pc:docMk/>
            <pc:sldMk cId="1635606506" sldId="393"/>
            <ac:spMk id="6" creationId="{9976253D-5474-499B-86EB-F8C41B770E04}"/>
          </ac:spMkLst>
        </pc:spChg>
        <pc:spChg chg="add">
          <ac:chgData name="Xiaoming Wu" userId="24078f63-00f7-44f4-aecb-1a504028bd4f" providerId="ADAL" clId="{167FF221-E296-49A9-888F-2A21BAE0A615}" dt="2018-02-06T09:49:02.910" v="1255"/>
          <ac:spMkLst>
            <pc:docMk/>
            <pc:sldMk cId="1635606506" sldId="393"/>
            <ac:spMk id="7" creationId="{C6175FA2-E74C-4ADC-848C-6B3AF9475300}"/>
          </ac:spMkLst>
        </pc:spChg>
      </pc:sldChg>
      <pc:sldChg chg="addSp delSp modSp add">
        <pc:chgData name="Xiaoming Wu" userId="24078f63-00f7-44f4-aecb-1a504028bd4f" providerId="ADAL" clId="{167FF221-E296-49A9-888F-2A21BAE0A615}" dt="2018-02-06T17:12:18.872" v="5547" actId="20577"/>
        <pc:sldMkLst>
          <pc:docMk/>
          <pc:sldMk cId="3488789038" sldId="394"/>
        </pc:sldMkLst>
        <pc:spChg chg="mod">
          <ac:chgData name="Xiaoming Wu" userId="24078f63-00f7-44f4-aecb-1a504028bd4f" providerId="ADAL" clId="{167FF221-E296-49A9-888F-2A21BAE0A615}" dt="2018-02-06T11:34:00.788" v="2041" actId="1076"/>
          <ac:spMkLst>
            <pc:docMk/>
            <pc:sldMk cId="3488789038" sldId="394"/>
            <ac:spMk id="2" creationId="{5A900AB5-D419-7A47-904E-059F974EC086}"/>
          </ac:spMkLst>
        </pc:spChg>
        <pc:spChg chg="mod">
          <ac:chgData name="Xiaoming Wu" userId="24078f63-00f7-44f4-aecb-1a504028bd4f" providerId="ADAL" clId="{167FF221-E296-49A9-888F-2A21BAE0A615}" dt="2018-02-06T11:32:31.935" v="2027" actId="1076"/>
          <ac:spMkLst>
            <pc:docMk/>
            <pc:sldMk cId="3488789038" sldId="394"/>
            <ac:spMk id="3" creationId="{6F60372C-7262-436C-9425-D040F5123768}"/>
          </ac:spMkLst>
        </pc:spChg>
        <pc:spChg chg="mod">
          <ac:chgData name="Xiaoming Wu" userId="24078f63-00f7-44f4-aecb-1a504028bd4f" providerId="ADAL" clId="{167FF221-E296-49A9-888F-2A21BAE0A615}" dt="2018-02-06T11:34:00.168" v="2040" actId="14100"/>
          <ac:spMkLst>
            <pc:docMk/>
            <pc:sldMk cId="3488789038" sldId="394"/>
            <ac:spMk id="8" creationId="{4A77A8FC-A2B8-43E6-9BD5-F50209CA05D4}"/>
          </ac:spMkLst>
        </pc:spChg>
        <pc:spChg chg="del">
          <ac:chgData name="Xiaoming Wu" userId="24078f63-00f7-44f4-aecb-1a504028bd4f" providerId="ADAL" clId="{167FF221-E296-49A9-888F-2A21BAE0A615}" dt="2018-02-06T10:26:19.308" v="1827" actId="478"/>
          <ac:spMkLst>
            <pc:docMk/>
            <pc:sldMk cId="3488789038" sldId="394"/>
            <ac:spMk id="9" creationId="{F2856065-268B-4914-9413-6AB583FE490C}"/>
          </ac:spMkLst>
        </pc:spChg>
        <pc:spChg chg="del">
          <ac:chgData name="Xiaoming Wu" userId="24078f63-00f7-44f4-aecb-1a504028bd4f" providerId="ADAL" clId="{167FF221-E296-49A9-888F-2A21BAE0A615}" dt="2018-02-06T10:26:19.308" v="1827" actId="478"/>
          <ac:spMkLst>
            <pc:docMk/>
            <pc:sldMk cId="3488789038" sldId="394"/>
            <ac:spMk id="10" creationId="{198551F5-C22B-4A49-971B-9773E0076155}"/>
          </ac:spMkLst>
        </pc:spChg>
        <pc:spChg chg="add mod">
          <ac:chgData name="Xiaoming Wu" userId="24078f63-00f7-44f4-aecb-1a504028bd4f" providerId="ADAL" clId="{167FF221-E296-49A9-888F-2A21BAE0A615}" dt="2018-02-06T11:39:56.658" v="2203" actId="1076"/>
          <ac:spMkLst>
            <pc:docMk/>
            <pc:sldMk cId="3488789038" sldId="394"/>
            <ac:spMk id="11" creationId="{74438525-511A-4F37-9F50-52E24BE24702}"/>
          </ac:spMkLst>
        </pc:spChg>
        <pc:spChg chg="add mod">
          <ac:chgData name="Xiaoming Wu" userId="24078f63-00f7-44f4-aecb-1a504028bd4f" providerId="ADAL" clId="{167FF221-E296-49A9-888F-2A21BAE0A615}" dt="2018-02-06T11:39:56.658" v="2203" actId="1076"/>
          <ac:spMkLst>
            <pc:docMk/>
            <pc:sldMk cId="3488789038" sldId="394"/>
            <ac:spMk id="13" creationId="{6E6FA0A8-630B-4C63-9EB8-71EE076E247D}"/>
          </ac:spMkLst>
        </pc:spChg>
        <pc:spChg chg="add mod">
          <ac:chgData name="Xiaoming Wu" userId="24078f63-00f7-44f4-aecb-1a504028bd4f" providerId="ADAL" clId="{167FF221-E296-49A9-888F-2A21BAE0A615}" dt="2018-02-06T11:39:56.658" v="2203" actId="1076"/>
          <ac:spMkLst>
            <pc:docMk/>
            <pc:sldMk cId="3488789038" sldId="394"/>
            <ac:spMk id="14" creationId="{7319DF2D-F4B5-49F4-A04B-E351CD254FFE}"/>
          </ac:spMkLst>
        </pc:spChg>
        <pc:spChg chg="add mod">
          <ac:chgData name="Xiaoming Wu" userId="24078f63-00f7-44f4-aecb-1a504028bd4f" providerId="ADAL" clId="{167FF221-E296-49A9-888F-2A21BAE0A615}" dt="2018-02-06T11:39:56.658" v="2203" actId="1076"/>
          <ac:spMkLst>
            <pc:docMk/>
            <pc:sldMk cId="3488789038" sldId="394"/>
            <ac:spMk id="15" creationId="{0A45DC8C-2E38-4F62-B10A-56D37D8209BA}"/>
          </ac:spMkLst>
        </pc:spChg>
        <pc:spChg chg="add mod">
          <ac:chgData name="Xiaoming Wu" userId="24078f63-00f7-44f4-aecb-1a504028bd4f" providerId="ADAL" clId="{167FF221-E296-49A9-888F-2A21BAE0A615}" dt="2018-02-06T11:39:56.658" v="2203" actId="1076"/>
          <ac:spMkLst>
            <pc:docMk/>
            <pc:sldMk cId="3488789038" sldId="394"/>
            <ac:spMk id="16" creationId="{14AFA8A4-D672-40C4-A70D-EDB20F84C098}"/>
          </ac:spMkLst>
        </pc:spChg>
        <pc:spChg chg="add mod">
          <ac:chgData name="Xiaoming Wu" userId="24078f63-00f7-44f4-aecb-1a504028bd4f" providerId="ADAL" clId="{167FF221-E296-49A9-888F-2A21BAE0A615}" dt="2018-02-06T11:39:56.658" v="2203" actId="1076"/>
          <ac:spMkLst>
            <pc:docMk/>
            <pc:sldMk cId="3488789038" sldId="394"/>
            <ac:spMk id="17" creationId="{C6478514-E180-4540-AF0F-157441A2751B}"/>
          </ac:spMkLst>
        </pc:spChg>
        <pc:spChg chg="add mod">
          <ac:chgData name="Xiaoming Wu" userId="24078f63-00f7-44f4-aecb-1a504028bd4f" providerId="ADAL" clId="{167FF221-E296-49A9-888F-2A21BAE0A615}" dt="2018-02-06T11:39:56.658" v="2203" actId="1076"/>
          <ac:spMkLst>
            <pc:docMk/>
            <pc:sldMk cId="3488789038" sldId="394"/>
            <ac:spMk id="18" creationId="{8C544956-7B58-4649-9626-00348510C79C}"/>
          </ac:spMkLst>
        </pc:spChg>
        <pc:spChg chg="add mod">
          <ac:chgData name="Xiaoming Wu" userId="24078f63-00f7-44f4-aecb-1a504028bd4f" providerId="ADAL" clId="{167FF221-E296-49A9-888F-2A21BAE0A615}" dt="2018-02-06T11:40:06.109" v="2204" actId="1076"/>
          <ac:spMkLst>
            <pc:docMk/>
            <pc:sldMk cId="3488789038" sldId="394"/>
            <ac:spMk id="27" creationId="{50FF5F63-2D4A-4344-BD16-30096CA3DC86}"/>
          </ac:spMkLst>
        </pc:spChg>
        <pc:spChg chg="add del mod">
          <ac:chgData name="Xiaoming Wu" userId="24078f63-00f7-44f4-aecb-1a504028bd4f" providerId="ADAL" clId="{167FF221-E296-49A9-888F-2A21BAE0A615}" dt="2018-02-06T10:38:12.562" v="1935" actId="478"/>
          <ac:spMkLst>
            <pc:docMk/>
            <pc:sldMk cId="3488789038" sldId="394"/>
            <ac:spMk id="29" creationId="{71F76304-04D0-40C6-A6DE-816A0F4ED1D5}"/>
          </ac:spMkLst>
        </pc:spChg>
        <pc:spChg chg="add del mod">
          <ac:chgData name="Xiaoming Wu" userId="24078f63-00f7-44f4-aecb-1a504028bd4f" providerId="ADAL" clId="{167FF221-E296-49A9-888F-2A21BAE0A615}" dt="2018-02-06T10:38:47.330" v="1943" actId="478"/>
          <ac:spMkLst>
            <pc:docMk/>
            <pc:sldMk cId="3488789038" sldId="394"/>
            <ac:spMk id="31" creationId="{CD7081E3-F6D4-4A98-B167-80DD4A27EEB6}"/>
          </ac:spMkLst>
        </pc:spChg>
        <pc:spChg chg="add mod">
          <ac:chgData name="Xiaoming Wu" userId="24078f63-00f7-44f4-aecb-1a504028bd4f" providerId="ADAL" clId="{167FF221-E296-49A9-888F-2A21BAE0A615}" dt="2018-02-06T11:40:06.109" v="2204" actId="1076"/>
          <ac:spMkLst>
            <pc:docMk/>
            <pc:sldMk cId="3488789038" sldId="394"/>
            <ac:spMk id="32" creationId="{CBD0A9E2-FA0C-4C92-908D-FBA5CA35297A}"/>
          </ac:spMkLst>
        </pc:spChg>
        <pc:spChg chg="add mod">
          <ac:chgData name="Xiaoming Wu" userId="24078f63-00f7-44f4-aecb-1a504028bd4f" providerId="ADAL" clId="{167FF221-E296-49A9-888F-2A21BAE0A615}" dt="2018-02-06T11:40:06.109" v="2204" actId="1076"/>
          <ac:spMkLst>
            <pc:docMk/>
            <pc:sldMk cId="3488789038" sldId="394"/>
            <ac:spMk id="35" creationId="{6D67795A-845D-4671-B3CE-13A2472A26DC}"/>
          </ac:spMkLst>
        </pc:spChg>
        <pc:spChg chg="add mod">
          <ac:chgData name="Xiaoming Wu" userId="24078f63-00f7-44f4-aecb-1a504028bd4f" providerId="ADAL" clId="{167FF221-E296-49A9-888F-2A21BAE0A615}" dt="2018-02-06T11:40:06.109" v="2204" actId="1076"/>
          <ac:spMkLst>
            <pc:docMk/>
            <pc:sldMk cId="3488789038" sldId="394"/>
            <ac:spMk id="36" creationId="{F05C3710-FE65-4535-AB08-CFAD18F27743}"/>
          </ac:spMkLst>
        </pc:spChg>
        <pc:spChg chg="add mod">
          <ac:chgData name="Xiaoming Wu" userId="24078f63-00f7-44f4-aecb-1a504028bd4f" providerId="ADAL" clId="{167FF221-E296-49A9-888F-2A21BAE0A615}" dt="2018-02-06T11:34:19.250" v="2082" actId="20577"/>
          <ac:spMkLst>
            <pc:docMk/>
            <pc:sldMk cId="3488789038" sldId="394"/>
            <ac:spMk id="44" creationId="{E306501F-3B6C-4ED0-A48E-F810725CE035}"/>
          </ac:spMkLst>
        </pc:spChg>
        <pc:spChg chg="add mod">
          <ac:chgData name="Xiaoming Wu" userId="24078f63-00f7-44f4-aecb-1a504028bd4f" providerId="ADAL" clId="{167FF221-E296-49A9-888F-2A21BAE0A615}" dt="2018-02-06T11:40:06.109" v="2204" actId="1076"/>
          <ac:spMkLst>
            <pc:docMk/>
            <pc:sldMk cId="3488789038" sldId="394"/>
            <ac:spMk id="63" creationId="{639285ED-D9B2-4D00-AF76-0D56FFD41612}"/>
          </ac:spMkLst>
        </pc:spChg>
        <pc:spChg chg="add mod">
          <ac:chgData name="Xiaoming Wu" userId="24078f63-00f7-44f4-aecb-1a504028bd4f" providerId="ADAL" clId="{167FF221-E296-49A9-888F-2A21BAE0A615}" dt="2018-02-06T11:40:06.109" v="2204" actId="1076"/>
          <ac:spMkLst>
            <pc:docMk/>
            <pc:sldMk cId="3488789038" sldId="394"/>
            <ac:spMk id="64" creationId="{B41DB981-816E-47A5-B9F2-667C987CA70D}"/>
          </ac:spMkLst>
        </pc:spChg>
        <pc:spChg chg="add mod">
          <ac:chgData name="Xiaoming Wu" userId="24078f63-00f7-44f4-aecb-1a504028bd4f" providerId="ADAL" clId="{167FF221-E296-49A9-888F-2A21BAE0A615}" dt="2018-02-06T17:12:18.872" v="5547" actId="20577"/>
          <ac:spMkLst>
            <pc:docMk/>
            <pc:sldMk cId="3488789038" sldId="394"/>
            <ac:spMk id="65" creationId="{D134AE45-E1CB-485E-AE0E-B4218468966F}"/>
          </ac:spMkLst>
        </pc:spChg>
        <pc:picChg chg="del">
          <ac:chgData name="Xiaoming Wu" userId="24078f63-00f7-44f4-aecb-1a504028bd4f" providerId="ADAL" clId="{167FF221-E296-49A9-888F-2A21BAE0A615}" dt="2018-02-06T10:26:19.308" v="1827" actId="478"/>
          <ac:picMkLst>
            <pc:docMk/>
            <pc:sldMk cId="3488789038" sldId="394"/>
            <ac:picMk id="6" creationId="{6B96EE26-C7B8-9745-AEEC-02A37D4886E9}"/>
          </ac:picMkLst>
        </pc:picChg>
        <pc:picChg chg="del">
          <ac:chgData name="Xiaoming Wu" userId="24078f63-00f7-44f4-aecb-1a504028bd4f" providerId="ADAL" clId="{167FF221-E296-49A9-888F-2A21BAE0A615}" dt="2018-02-06T10:26:19.308" v="1827" actId="478"/>
          <ac:picMkLst>
            <pc:docMk/>
            <pc:sldMk cId="3488789038" sldId="394"/>
            <ac:picMk id="7" creationId="{C6CFBE9D-04EC-3A44-9F0F-B76D756CBBD3}"/>
          </ac:picMkLst>
        </pc:picChg>
        <pc:cxnChg chg="del">
          <ac:chgData name="Xiaoming Wu" userId="24078f63-00f7-44f4-aecb-1a504028bd4f" providerId="ADAL" clId="{167FF221-E296-49A9-888F-2A21BAE0A615}" dt="2018-02-06T10:26:07.673" v="1826" actId="478"/>
          <ac:cxnSpMkLst>
            <pc:docMk/>
            <pc:sldMk cId="3488789038" sldId="394"/>
            <ac:cxnSpMk id="12" creationId="{2445ED8B-7B13-45B9-9DC8-71C01441E437}"/>
          </ac:cxnSpMkLst>
        </pc:cxnChg>
        <pc:cxnChg chg="add mod">
          <ac:chgData name="Xiaoming Wu" userId="24078f63-00f7-44f4-aecb-1a504028bd4f" providerId="ADAL" clId="{167FF221-E296-49A9-888F-2A21BAE0A615}" dt="2018-02-06T11:39:56.658" v="2203" actId="1076"/>
          <ac:cxnSpMkLst>
            <pc:docMk/>
            <pc:sldMk cId="3488789038" sldId="394"/>
            <ac:cxnSpMk id="19" creationId="{7A7F5038-A4A2-4F33-9CA0-25CBB1533C06}"/>
          </ac:cxnSpMkLst>
        </pc:cxnChg>
        <pc:cxnChg chg="add mod">
          <ac:chgData name="Xiaoming Wu" userId="24078f63-00f7-44f4-aecb-1a504028bd4f" providerId="ADAL" clId="{167FF221-E296-49A9-888F-2A21BAE0A615}" dt="2018-02-06T11:39:56.658" v="2203" actId="1076"/>
          <ac:cxnSpMkLst>
            <pc:docMk/>
            <pc:sldMk cId="3488789038" sldId="394"/>
            <ac:cxnSpMk id="20" creationId="{5A814D6D-DBFD-42A5-B0FC-5B5F2CE20FA3}"/>
          </ac:cxnSpMkLst>
        </pc:cxnChg>
        <pc:cxnChg chg="add mod">
          <ac:chgData name="Xiaoming Wu" userId="24078f63-00f7-44f4-aecb-1a504028bd4f" providerId="ADAL" clId="{167FF221-E296-49A9-888F-2A21BAE0A615}" dt="2018-02-06T11:39:56.658" v="2203" actId="1076"/>
          <ac:cxnSpMkLst>
            <pc:docMk/>
            <pc:sldMk cId="3488789038" sldId="394"/>
            <ac:cxnSpMk id="21" creationId="{BF0E5A58-EFAE-4D50-A294-CC2AB997B54B}"/>
          </ac:cxnSpMkLst>
        </pc:cxnChg>
        <pc:cxnChg chg="add mod">
          <ac:chgData name="Xiaoming Wu" userId="24078f63-00f7-44f4-aecb-1a504028bd4f" providerId="ADAL" clId="{167FF221-E296-49A9-888F-2A21BAE0A615}" dt="2018-02-06T11:39:56.658" v="2203" actId="1076"/>
          <ac:cxnSpMkLst>
            <pc:docMk/>
            <pc:sldMk cId="3488789038" sldId="394"/>
            <ac:cxnSpMk id="22" creationId="{686C062D-9469-40D0-92E4-6A29617E37C0}"/>
          </ac:cxnSpMkLst>
        </pc:cxnChg>
        <pc:cxnChg chg="add mod">
          <ac:chgData name="Xiaoming Wu" userId="24078f63-00f7-44f4-aecb-1a504028bd4f" providerId="ADAL" clId="{167FF221-E296-49A9-888F-2A21BAE0A615}" dt="2018-02-06T11:39:56.658" v="2203" actId="1076"/>
          <ac:cxnSpMkLst>
            <pc:docMk/>
            <pc:sldMk cId="3488789038" sldId="394"/>
            <ac:cxnSpMk id="23" creationId="{F2EB303D-A990-46F7-A6E4-A5E208B62048}"/>
          </ac:cxnSpMkLst>
        </pc:cxnChg>
        <pc:cxnChg chg="add mod">
          <ac:chgData name="Xiaoming Wu" userId="24078f63-00f7-44f4-aecb-1a504028bd4f" providerId="ADAL" clId="{167FF221-E296-49A9-888F-2A21BAE0A615}" dt="2018-02-06T11:39:56.658" v="2203" actId="1076"/>
          <ac:cxnSpMkLst>
            <pc:docMk/>
            <pc:sldMk cId="3488789038" sldId="394"/>
            <ac:cxnSpMk id="24" creationId="{010B2BD9-0384-4800-A193-CA9D6C582A96}"/>
          </ac:cxnSpMkLst>
        </pc:cxnChg>
        <pc:cxnChg chg="add mod">
          <ac:chgData name="Xiaoming Wu" userId="24078f63-00f7-44f4-aecb-1a504028bd4f" providerId="ADAL" clId="{167FF221-E296-49A9-888F-2A21BAE0A615}" dt="2018-02-06T11:39:56.658" v="2203" actId="1076"/>
          <ac:cxnSpMkLst>
            <pc:docMk/>
            <pc:sldMk cId="3488789038" sldId="394"/>
            <ac:cxnSpMk id="25" creationId="{5E14FEED-D09C-4D05-A2E4-7D18EF4484B6}"/>
          </ac:cxnSpMkLst>
        </pc:cxnChg>
        <pc:cxnChg chg="add del mod">
          <ac:chgData name="Xiaoming Wu" userId="24078f63-00f7-44f4-aecb-1a504028bd4f" providerId="ADAL" clId="{167FF221-E296-49A9-888F-2A21BAE0A615}" dt="2018-02-06T10:38:05.473" v="1932" actId="478"/>
          <ac:cxnSpMkLst>
            <pc:docMk/>
            <pc:sldMk cId="3488789038" sldId="394"/>
            <ac:cxnSpMk id="26" creationId="{44BDCBE8-DB1F-4DCC-9A94-4DF696B59923}"/>
          </ac:cxnSpMkLst>
        </pc:cxnChg>
        <pc:cxnChg chg="add del mod">
          <ac:chgData name="Xiaoming Wu" userId="24078f63-00f7-44f4-aecb-1a504028bd4f" providerId="ADAL" clId="{167FF221-E296-49A9-888F-2A21BAE0A615}" dt="2018-02-06T10:38:08.335" v="1933" actId="478"/>
          <ac:cxnSpMkLst>
            <pc:docMk/>
            <pc:sldMk cId="3488789038" sldId="394"/>
            <ac:cxnSpMk id="28" creationId="{96C2BF85-92C2-4A26-BD8C-EF5972BC3616}"/>
          </ac:cxnSpMkLst>
        </pc:cxnChg>
        <pc:cxnChg chg="add del mod">
          <ac:chgData name="Xiaoming Wu" userId="24078f63-00f7-44f4-aecb-1a504028bd4f" providerId="ADAL" clId="{167FF221-E296-49A9-888F-2A21BAE0A615}" dt="2018-02-06T10:38:02.486" v="1931" actId="478"/>
          <ac:cxnSpMkLst>
            <pc:docMk/>
            <pc:sldMk cId="3488789038" sldId="394"/>
            <ac:cxnSpMk id="30" creationId="{030CC92B-08EC-4BF0-A2D1-C10DDFDA83DF}"/>
          </ac:cxnSpMkLst>
        </pc:cxnChg>
        <pc:cxnChg chg="add del mod">
          <ac:chgData name="Xiaoming Wu" userId="24078f63-00f7-44f4-aecb-1a504028bd4f" providerId="ADAL" clId="{167FF221-E296-49A9-888F-2A21BAE0A615}" dt="2018-02-06T10:38:15.292" v="1936" actId="478"/>
          <ac:cxnSpMkLst>
            <pc:docMk/>
            <pc:sldMk cId="3488789038" sldId="394"/>
            <ac:cxnSpMk id="33" creationId="{896E1FB8-EE62-4D2C-87DA-19EE72079B3F}"/>
          </ac:cxnSpMkLst>
        </pc:cxnChg>
        <pc:cxnChg chg="add del mod">
          <ac:chgData name="Xiaoming Wu" userId="24078f63-00f7-44f4-aecb-1a504028bd4f" providerId="ADAL" clId="{167FF221-E296-49A9-888F-2A21BAE0A615}" dt="2018-02-06T10:38:18.057" v="1937" actId="478"/>
          <ac:cxnSpMkLst>
            <pc:docMk/>
            <pc:sldMk cId="3488789038" sldId="394"/>
            <ac:cxnSpMk id="34" creationId="{FAF98212-BA6D-4EF0-82CD-C20627DB27A3}"/>
          </ac:cxnSpMkLst>
        </pc:cxnChg>
        <pc:cxnChg chg="add mod">
          <ac:chgData name="Xiaoming Wu" userId="24078f63-00f7-44f4-aecb-1a504028bd4f" providerId="ADAL" clId="{167FF221-E296-49A9-888F-2A21BAE0A615}" dt="2018-02-06T11:32:42.929" v="2031" actId="14100"/>
          <ac:cxnSpMkLst>
            <pc:docMk/>
            <pc:sldMk cId="3488789038" sldId="394"/>
            <ac:cxnSpMk id="43" creationId="{4B8B1E2B-A773-4C73-8665-EA1563D6CAC0}"/>
          </ac:cxnSpMkLst>
        </pc:cxnChg>
      </pc:sldChg>
      <pc:sldChg chg="addSp delSp modSp add">
        <pc:chgData name="Xiaoming Wu" userId="24078f63-00f7-44f4-aecb-1a504028bd4f" providerId="ADAL" clId="{167FF221-E296-49A9-888F-2A21BAE0A615}" dt="2018-02-06T11:51:07.145" v="2425" actId="20577"/>
        <pc:sldMkLst>
          <pc:docMk/>
          <pc:sldMk cId="74629932" sldId="395"/>
        </pc:sldMkLst>
        <pc:spChg chg="mod">
          <ac:chgData name="Xiaoming Wu" userId="24078f63-00f7-44f4-aecb-1a504028bd4f" providerId="ADAL" clId="{167FF221-E296-49A9-888F-2A21BAE0A615}" dt="2018-02-06T10:29:10.766" v="1836" actId="20577"/>
          <ac:spMkLst>
            <pc:docMk/>
            <pc:sldMk cId="74629932" sldId="395"/>
            <ac:spMk id="2" creationId="{5A900AB5-D419-7A47-904E-059F974EC086}"/>
          </ac:spMkLst>
        </pc:spChg>
        <pc:spChg chg="del">
          <ac:chgData name="Xiaoming Wu" userId="24078f63-00f7-44f4-aecb-1a504028bd4f" providerId="ADAL" clId="{167FF221-E296-49A9-888F-2A21BAE0A615}" dt="2018-02-06T10:32:50.917" v="1842" actId="478"/>
          <ac:spMkLst>
            <pc:docMk/>
            <pc:sldMk cId="74629932" sldId="395"/>
            <ac:spMk id="3" creationId="{6F60372C-7262-436C-9425-D040F5123768}"/>
          </ac:spMkLst>
        </pc:spChg>
        <pc:spChg chg="del">
          <ac:chgData name="Xiaoming Wu" userId="24078f63-00f7-44f4-aecb-1a504028bd4f" providerId="ADAL" clId="{167FF221-E296-49A9-888F-2A21BAE0A615}" dt="2018-02-06T10:32:50.917" v="1842" actId="478"/>
          <ac:spMkLst>
            <pc:docMk/>
            <pc:sldMk cId="74629932" sldId="395"/>
            <ac:spMk id="8" creationId="{4A77A8FC-A2B8-43E6-9BD5-F50209CA05D4}"/>
          </ac:spMkLst>
        </pc:spChg>
        <pc:spChg chg="del">
          <ac:chgData name="Xiaoming Wu" userId="24078f63-00f7-44f4-aecb-1a504028bd4f" providerId="ADAL" clId="{167FF221-E296-49A9-888F-2A21BAE0A615}" dt="2018-02-06T10:32:21.507" v="1837" actId="478"/>
          <ac:spMkLst>
            <pc:docMk/>
            <pc:sldMk cId="74629932" sldId="395"/>
            <ac:spMk id="9" creationId="{F2856065-268B-4914-9413-6AB583FE490C}"/>
          </ac:spMkLst>
        </pc:spChg>
        <pc:spChg chg="del">
          <ac:chgData name="Xiaoming Wu" userId="24078f63-00f7-44f4-aecb-1a504028bd4f" providerId="ADAL" clId="{167FF221-E296-49A9-888F-2A21BAE0A615}" dt="2018-02-06T10:32:21.507" v="1837" actId="478"/>
          <ac:spMkLst>
            <pc:docMk/>
            <pc:sldMk cId="74629932" sldId="395"/>
            <ac:spMk id="10" creationId="{198551F5-C22B-4A49-971B-9773E0076155}"/>
          </ac:spMkLst>
        </pc:spChg>
        <pc:spChg chg="add mod">
          <ac:chgData name="Xiaoming Wu" userId="24078f63-00f7-44f4-aecb-1a504028bd4f" providerId="ADAL" clId="{167FF221-E296-49A9-888F-2A21BAE0A615}" dt="2018-02-06T11:51:07.145" v="2425" actId="20577"/>
          <ac:spMkLst>
            <pc:docMk/>
            <pc:sldMk cId="74629932" sldId="395"/>
            <ac:spMk id="13" creationId="{B3EC9064-270F-446A-8302-EF70F186D78E}"/>
          </ac:spMkLst>
        </pc:spChg>
        <pc:picChg chg="add mod">
          <ac:chgData name="Xiaoming Wu" userId="24078f63-00f7-44f4-aecb-1a504028bd4f" providerId="ADAL" clId="{167FF221-E296-49A9-888F-2A21BAE0A615}" dt="2018-02-06T10:32:32.926" v="1840" actId="1076"/>
          <ac:picMkLst>
            <pc:docMk/>
            <pc:sldMk cId="74629932" sldId="395"/>
            <ac:picMk id="5" creationId="{A95E295B-5190-4CFB-9C11-2B9C82879039}"/>
          </ac:picMkLst>
        </pc:picChg>
        <pc:picChg chg="del">
          <ac:chgData name="Xiaoming Wu" userId="24078f63-00f7-44f4-aecb-1a504028bd4f" providerId="ADAL" clId="{167FF221-E296-49A9-888F-2A21BAE0A615}" dt="2018-02-06T10:32:21.507" v="1837" actId="478"/>
          <ac:picMkLst>
            <pc:docMk/>
            <pc:sldMk cId="74629932" sldId="395"/>
            <ac:picMk id="6" creationId="{6B96EE26-C7B8-9745-AEEC-02A37D4886E9}"/>
          </ac:picMkLst>
        </pc:picChg>
        <pc:picChg chg="del">
          <ac:chgData name="Xiaoming Wu" userId="24078f63-00f7-44f4-aecb-1a504028bd4f" providerId="ADAL" clId="{167FF221-E296-49A9-888F-2A21BAE0A615}" dt="2018-02-06T10:32:21.507" v="1837" actId="478"/>
          <ac:picMkLst>
            <pc:docMk/>
            <pc:sldMk cId="74629932" sldId="395"/>
            <ac:picMk id="7" creationId="{C6CFBE9D-04EC-3A44-9F0F-B76D756CBBD3}"/>
          </ac:picMkLst>
        </pc:picChg>
        <pc:cxnChg chg="del">
          <ac:chgData name="Xiaoming Wu" userId="24078f63-00f7-44f4-aecb-1a504028bd4f" providerId="ADAL" clId="{167FF221-E296-49A9-888F-2A21BAE0A615}" dt="2018-02-06T10:32:47.800" v="1841" actId="478"/>
          <ac:cxnSpMkLst>
            <pc:docMk/>
            <pc:sldMk cId="74629932" sldId="395"/>
            <ac:cxnSpMk id="12" creationId="{2445ED8B-7B13-45B9-9DC8-71C01441E437}"/>
          </ac:cxnSpMkLst>
        </pc:cxnChg>
      </pc:sldChg>
      <pc:sldChg chg="add del">
        <pc:chgData name="Xiaoming Wu" userId="24078f63-00f7-44f4-aecb-1a504028bd4f" providerId="ADAL" clId="{167FF221-E296-49A9-888F-2A21BAE0A615}" dt="2018-02-06T11:30:26.243" v="1990" actId="2696"/>
        <pc:sldMkLst>
          <pc:docMk/>
          <pc:sldMk cId="1302580693" sldId="396"/>
        </pc:sldMkLst>
      </pc:sldChg>
      <pc:sldChg chg="addSp delSp modSp modNotesTx">
        <pc:chgData name="Xiaoming Wu" userId="24078f63-00f7-44f4-aecb-1a504028bd4f" providerId="ADAL" clId="{167FF221-E296-49A9-888F-2A21BAE0A615}" dt="2018-02-06T18:15:15.424" v="6842" actId="20577"/>
        <pc:sldMkLst>
          <pc:docMk/>
          <pc:sldMk cId="2969215141" sldId="396"/>
        </pc:sldMkLst>
        <pc:spChg chg="mod">
          <ac:chgData name="Xiaoming Wu" userId="24078f63-00f7-44f4-aecb-1a504028bd4f" providerId="ADAL" clId="{167FF221-E296-49A9-888F-2A21BAE0A615}" dt="2018-02-06T11:52:00.339" v="2438" actId="20577"/>
          <ac:spMkLst>
            <pc:docMk/>
            <pc:sldMk cId="2969215141" sldId="396"/>
            <ac:spMk id="2" creationId="{5A900AB5-D419-7A47-904E-059F974EC086}"/>
          </ac:spMkLst>
        </pc:spChg>
        <pc:spChg chg="del">
          <ac:chgData name="Xiaoming Wu" userId="24078f63-00f7-44f4-aecb-1a504028bd4f" providerId="ADAL" clId="{167FF221-E296-49A9-888F-2A21BAE0A615}" dt="2018-02-06T11:56:54.786" v="2517" actId="478"/>
          <ac:spMkLst>
            <pc:docMk/>
            <pc:sldMk cId="2969215141" sldId="396"/>
            <ac:spMk id="3" creationId="{6F60372C-7262-436C-9425-D040F5123768}"/>
          </ac:spMkLst>
        </pc:spChg>
        <pc:spChg chg="del">
          <ac:chgData name="Xiaoming Wu" userId="24078f63-00f7-44f4-aecb-1a504028bd4f" providerId="ADAL" clId="{167FF221-E296-49A9-888F-2A21BAE0A615}" dt="2018-02-06T11:56:54.786" v="2517" actId="478"/>
          <ac:spMkLst>
            <pc:docMk/>
            <pc:sldMk cId="2969215141" sldId="396"/>
            <ac:spMk id="8" creationId="{4A77A8FC-A2B8-43E6-9BD5-F50209CA05D4}"/>
          </ac:spMkLst>
        </pc:spChg>
        <pc:spChg chg="mod">
          <ac:chgData name="Xiaoming Wu" userId="24078f63-00f7-44f4-aecb-1a504028bd4f" providerId="ADAL" clId="{167FF221-E296-49A9-888F-2A21BAE0A615}" dt="2018-02-06T11:57:04.351" v="2532" actId="1036"/>
          <ac:spMkLst>
            <pc:docMk/>
            <pc:sldMk cId="2969215141" sldId="396"/>
            <ac:spMk id="11" creationId="{74438525-511A-4F37-9F50-52E24BE24702}"/>
          </ac:spMkLst>
        </pc:spChg>
        <pc:spChg chg="mod">
          <ac:chgData name="Xiaoming Wu" userId="24078f63-00f7-44f4-aecb-1a504028bd4f" providerId="ADAL" clId="{167FF221-E296-49A9-888F-2A21BAE0A615}" dt="2018-02-06T11:57:04.351" v="2532" actId="1036"/>
          <ac:spMkLst>
            <pc:docMk/>
            <pc:sldMk cId="2969215141" sldId="396"/>
            <ac:spMk id="13" creationId="{6E6FA0A8-630B-4C63-9EB8-71EE076E247D}"/>
          </ac:spMkLst>
        </pc:spChg>
        <pc:spChg chg="mod">
          <ac:chgData name="Xiaoming Wu" userId="24078f63-00f7-44f4-aecb-1a504028bd4f" providerId="ADAL" clId="{167FF221-E296-49A9-888F-2A21BAE0A615}" dt="2018-02-06T11:57:04.351" v="2532" actId="1036"/>
          <ac:spMkLst>
            <pc:docMk/>
            <pc:sldMk cId="2969215141" sldId="396"/>
            <ac:spMk id="14" creationId="{7319DF2D-F4B5-49F4-A04B-E351CD254FFE}"/>
          </ac:spMkLst>
        </pc:spChg>
        <pc:spChg chg="mod">
          <ac:chgData name="Xiaoming Wu" userId="24078f63-00f7-44f4-aecb-1a504028bd4f" providerId="ADAL" clId="{167FF221-E296-49A9-888F-2A21BAE0A615}" dt="2018-02-06T11:57:04.351" v="2532" actId="1036"/>
          <ac:spMkLst>
            <pc:docMk/>
            <pc:sldMk cId="2969215141" sldId="396"/>
            <ac:spMk id="15" creationId="{0A45DC8C-2E38-4F62-B10A-56D37D8209BA}"/>
          </ac:spMkLst>
        </pc:spChg>
        <pc:spChg chg="mod">
          <ac:chgData name="Xiaoming Wu" userId="24078f63-00f7-44f4-aecb-1a504028bd4f" providerId="ADAL" clId="{167FF221-E296-49A9-888F-2A21BAE0A615}" dt="2018-02-06T11:57:04.351" v="2532" actId="1036"/>
          <ac:spMkLst>
            <pc:docMk/>
            <pc:sldMk cId="2969215141" sldId="396"/>
            <ac:spMk id="16" creationId="{14AFA8A4-D672-40C4-A70D-EDB20F84C098}"/>
          </ac:spMkLst>
        </pc:spChg>
        <pc:spChg chg="mod">
          <ac:chgData name="Xiaoming Wu" userId="24078f63-00f7-44f4-aecb-1a504028bd4f" providerId="ADAL" clId="{167FF221-E296-49A9-888F-2A21BAE0A615}" dt="2018-02-06T11:57:04.351" v="2532" actId="1036"/>
          <ac:spMkLst>
            <pc:docMk/>
            <pc:sldMk cId="2969215141" sldId="396"/>
            <ac:spMk id="17" creationId="{C6478514-E180-4540-AF0F-157441A2751B}"/>
          </ac:spMkLst>
        </pc:spChg>
        <pc:spChg chg="mod">
          <ac:chgData name="Xiaoming Wu" userId="24078f63-00f7-44f4-aecb-1a504028bd4f" providerId="ADAL" clId="{167FF221-E296-49A9-888F-2A21BAE0A615}" dt="2018-02-06T11:57:04.351" v="2532" actId="1036"/>
          <ac:spMkLst>
            <pc:docMk/>
            <pc:sldMk cId="2969215141" sldId="396"/>
            <ac:spMk id="18" creationId="{8C544956-7B58-4649-9626-00348510C79C}"/>
          </ac:spMkLst>
        </pc:spChg>
        <pc:spChg chg="mod">
          <ac:chgData name="Xiaoming Wu" userId="24078f63-00f7-44f4-aecb-1a504028bd4f" providerId="ADAL" clId="{167FF221-E296-49A9-888F-2A21BAE0A615}" dt="2018-02-06T11:57:04.351" v="2532" actId="1036"/>
          <ac:spMkLst>
            <pc:docMk/>
            <pc:sldMk cId="2969215141" sldId="396"/>
            <ac:spMk id="27" creationId="{50FF5F63-2D4A-4344-BD16-30096CA3DC86}"/>
          </ac:spMkLst>
        </pc:spChg>
        <pc:spChg chg="mod">
          <ac:chgData name="Xiaoming Wu" userId="24078f63-00f7-44f4-aecb-1a504028bd4f" providerId="ADAL" clId="{167FF221-E296-49A9-888F-2A21BAE0A615}" dt="2018-02-06T11:57:04.351" v="2532" actId="1036"/>
          <ac:spMkLst>
            <pc:docMk/>
            <pc:sldMk cId="2969215141" sldId="396"/>
            <ac:spMk id="32" creationId="{CBD0A9E2-FA0C-4C92-908D-FBA5CA35297A}"/>
          </ac:spMkLst>
        </pc:spChg>
        <pc:spChg chg="mod">
          <ac:chgData name="Xiaoming Wu" userId="24078f63-00f7-44f4-aecb-1a504028bd4f" providerId="ADAL" clId="{167FF221-E296-49A9-888F-2A21BAE0A615}" dt="2018-02-06T11:57:04.351" v="2532" actId="1036"/>
          <ac:spMkLst>
            <pc:docMk/>
            <pc:sldMk cId="2969215141" sldId="396"/>
            <ac:spMk id="35" creationId="{6D67795A-845D-4671-B3CE-13A2472A26DC}"/>
          </ac:spMkLst>
        </pc:spChg>
        <pc:spChg chg="mod">
          <ac:chgData name="Xiaoming Wu" userId="24078f63-00f7-44f4-aecb-1a504028bd4f" providerId="ADAL" clId="{167FF221-E296-49A9-888F-2A21BAE0A615}" dt="2018-02-06T11:57:04.351" v="2532" actId="1036"/>
          <ac:spMkLst>
            <pc:docMk/>
            <pc:sldMk cId="2969215141" sldId="396"/>
            <ac:spMk id="36" creationId="{F05C3710-FE65-4535-AB08-CFAD18F27743}"/>
          </ac:spMkLst>
        </pc:spChg>
        <pc:spChg chg="add mod">
          <ac:chgData name="Xiaoming Wu" userId="24078f63-00f7-44f4-aecb-1a504028bd4f" providerId="ADAL" clId="{167FF221-E296-49A9-888F-2A21BAE0A615}" dt="2018-02-06T11:57:04.351" v="2532" actId="1036"/>
          <ac:spMkLst>
            <pc:docMk/>
            <pc:sldMk cId="2969215141" sldId="396"/>
            <ac:spMk id="38" creationId="{D2467B7F-430E-44E8-99E0-748D77F735F2}"/>
          </ac:spMkLst>
        </pc:spChg>
        <pc:spChg chg="add del">
          <ac:chgData name="Xiaoming Wu" userId="24078f63-00f7-44f4-aecb-1a504028bd4f" providerId="ADAL" clId="{167FF221-E296-49A9-888F-2A21BAE0A615}" dt="2018-02-06T11:54:44.790" v="2487" actId="478"/>
          <ac:spMkLst>
            <pc:docMk/>
            <pc:sldMk cId="2969215141" sldId="396"/>
            <ac:spMk id="39" creationId="{FD865C18-B7CE-41D1-8986-0A315E5173E5}"/>
          </ac:spMkLst>
        </pc:spChg>
        <pc:spChg chg="del">
          <ac:chgData name="Xiaoming Wu" userId="24078f63-00f7-44f4-aecb-1a504028bd4f" providerId="ADAL" clId="{167FF221-E296-49A9-888F-2A21BAE0A615}" dt="2018-02-06T11:56:54.786" v="2517" actId="478"/>
          <ac:spMkLst>
            <pc:docMk/>
            <pc:sldMk cId="2969215141" sldId="396"/>
            <ac:spMk id="44" creationId="{E306501F-3B6C-4ED0-A48E-F810725CE035}"/>
          </ac:spMkLst>
        </pc:spChg>
        <pc:spChg chg="add mod">
          <ac:chgData name="Xiaoming Wu" userId="24078f63-00f7-44f4-aecb-1a504028bd4f" providerId="ADAL" clId="{167FF221-E296-49A9-888F-2A21BAE0A615}" dt="2018-02-06T11:57:04.351" v="2532" actId="1036"/>
          <ac:spMkLst>
            <pc:docMk/>
            <pc:sldMk cId="2969215141" sldId="396"/>
            <ac:spMk id="45" creationId="{EE4D8E19-A2E7-44E3-9018-C7E37342B4BF}"/>
          </ac:spMkLst>
        </pc:spChg>
        <pc:spChg chg="add mod">
          <ac:chgData name="Xiaoming Wu" userId="24078f63-00f7-44f4-aecb-1a504028bd4f" providerId="ADAL" clId="{167FF221-E296-49A9-888F-2A21BAE0A615}" dt="2018-02-06T11:57:04.351" v="2532" actId="1036"/>
          <ac:spMkLst>
            <pc:docMk/>
            <pc:sldMk cId="2969215141" sldId="396"/>
            <ac:spMk id="49" creationId="{A90C551A-1D4C-44BC-A019-605347AC91A0}"/>
          </ac:spMkLst>
        </pc:spChg>
        <pc:spChg chg="add mod">
          <ac:chgData name="Xiaoming Wu" userId="24078f63-00f7-44f4-aecb-1a504028bd4f" providerId="ADAL" clId="{167FF221-E296-49A9-888F-2A21BAE0A615}" dt="2018-02-06T11:57:35.930" v="2538" actId="1076"/>
          <ac:spMkLst>
            <pc:docMk/>
            <pc:sldMk cId="2969215141" sldId="396"/>
            <ac:spMk id="53" creationId="{D75032F5-EF41-4A32-AF93-04363DE52757}"/>
          </ac:spMkLst>
        </pc:spChg>
        <pc:spChg chg="add del">
          <ac:chgData name="Xiaoming Wu" userId="24078f63-00f7-44f4-aecb-1a504028bd4f" providerId="ADAL" clId="{167FF221-E296-49A9-888F-2A21BAE0A615}" dt="2018-02-06T12:03:50.168" v="2622" actId="478"/>
          <ac:spMkLst>
            <pc:docMk/>
            <pc:sldMk cId="2969215141" sldId="396"/>
            <ac:spMk id="60" creationId="{79378F7E-5898-4B8A-8713-335341829B88}"/>
          </ac:spMkLst>
        </pc:spChg>
        <pc:spChg chg="add mod">
          <ac:chgData name="Xiaoming Wu" userId="24078f63-00f7-44f4-aecb-1a504028bd4f" providerId="ADAL" clId="{167FF221-E296-49A9-888F-2A21BAE0A615}" dt="2018-02-06T12:16:18.435" v="2866" actId="20577"/>
          <ac:spMkLst>
            <pc:docMk/>
            <pc:sldMk cId="2969215141" sldId="396"/>
            <ac:spMk id="61" creationId="{DFBFBD0B-B8B6-4296-888A-B5BF18CB4B07}"/>
          </ac:spMkLst>
        </pc:spChg>
        <pc:spChg chg="add del mod">
          <ac:chgData name="Xiaoming Wu" userId="24078f63-00f7-44f4-aecb-1a504028bd4f" providerId="ADAL" clId="{167FF221-E296-49A9-888F-2A21BAE0A615}" dt="2018-02-06T12:03:22.396" v="2618" actId="478"/>
          <ac:spMkLst>
            <pc:docMk/>
            <pc:sldMk cId="2969215141" sldId="396"/>
            <ac:spMk id="62" creationId="{9B9DA17C-484B-4277-A668-5AFFBAB89BBE}"/>
          </ac:spMkLst>
        </pc:spChg>
        <pc:spChg chg="mod">
          <ac:chgData name="Xiaoming Wu" userId="24078f63-00f7-44f4-aecb-1a504028bd4f" providerId="ADAL" clId="{167FF221-E296-49A9-888F-2A21BAE0A615}" dt="2018-02-06T11:57:04.351" v="2532" actId="1036"/>
          <ac:spMkLst>
            <pc:docMk/>
            <pc:sldMk cId="2969215141" sldId="396"/>
            <ac:spMk id="63" creationId="{639285ED-D9B2-4D00-AF76-0D56FFD41612}"/>
          </ac:spMkLst>
        </pc:spChg>
        <pc:spChg chg="mod">
          <ac:chgData name="Xiaoming Wu" userId="24078f63-00f7-44f4-aecb-1a504028bd4f" providerId="ADAL" clId="{167FF221-E296-49A9-888F-2A21BAE0A615}" dt="2018-02-06T18:09:20.046" v="6038" actId="1036"/>
          <ac:spMkLst>
            <pc:docMk/>
            <pc:sldMk cId="2969215141" sldId="396"/>
            <ac:spMk id="64" creationId="{B41DB981-816E-47A5-B9F2-667C987CA70D}"/>
          </ac:spMkLst>
        </pc:spChg>
        <pc:spChg chg="del mod">
          <ac:chgData name="Xiaoming Wu" userId="24078f63-00f7-44f4-aecb-1a504028bd4f" providerId="ADAL" clId="{167FF221-E296-49A9-888F-2A21BAE0A615}" dt="2018-02-06T12:04:14.027" v="2666" actId="478"/>
          <ac:spMkLst>
            <pc:docMk/>
            <pc:sldMk cId="2969215141" sldId="396"/>
            <ac:spMk id="65" creationId="{D134AE45-E1CB-485E-AE0E-B4218468966F}"/>
          </ac:spMkLst>
        </pc:spChg>
        <pc:picChg chg="add del">
          <ac:chgData name="Xiaoming Wu" userId="24078f63-00f7-44f4-aecb-1a504028bd4f" providerId="ADAL" clId="{167FF221-E296-49A9-888F-2A21BAE0A615}" dt="2018-02-06T12:03:34.816" v="2620"/>
          <ac:picMkLst>
            <pc:docMk/>
            <pc:sldMk cId="2969215141" sldId="396"/>
            <ac:picMk id="59" creationId="{5D7D145E-A716-4DD1-A135-1875C9C67B3F}"/>
          </ac:picMkLst>
        </pc:picChg>
        <pc:cxnChg chg="mod">
          <ac:chgData name="Xiaoming Wu" userId="24078f63-00f7-44f4-aecb-1a504028bd4f" providerId="ADAL" clId="{167FF221-E296-49A9-888F-2A21BAE0A615}" dt="2018-02-06T11:57:04.351" v="2532" actId="1036"/>
          <ac:cxnSpMkLst>
            <pc:docMk/>
            <pc:sldMk cId="2969215141" sldId="396"/>
            <ac:cxnSpMk id="19" creationId="{7A7F5038-A4A2-4F33-9CA0-25CBB1533C06}"/>
          </ac:cxnSpMkLst>
        </pc:cxnChg>
        <pc:cxnChg chg="mod">
          <ac:chgData name="Xiaoming Wu" userId="24078f63-00f7-44f4-aecb-1a504028bd4f" providerId="ADAL" clId="{167FF221-E296-49A9-888F-2A21BAE0A615}" dt="2018-02-06T11:57:04.351" v="2532" actId="1036"/>
          <ac:cxnSpMkLst>
            <pc:docMk/>
            <pc:sldMk cId="2969215141" sldId="396"/>
            <ac:cxnSpMk id="20" creationId="{5A814D6D-DBFD-42A5-B0FC-5B5F2CE20FA3}"/>
          </ac:cxnSpMkLst>
        </pc:cxnChg>
        <pc:cxnChg chg="mod">
          <ac:chgData name="Xiaoming Wu" userId="24078f63-00f7-44f4-aecb-1a504028bd4f" providerId="ADAL" clId="{167FF221-E296-49A9-888F-2A21BAE0A615}" dt="2018-02-06T11:57:04.351" v="2532" actId="1036"/>
          <ac:cxnSpMkLst>
            <pc:docMk/>
            <pc:sldMk cId="2969215141" sldId="396"/>
            <ac:cxnSpMk id="21" creationId="{BF0E5A58-EFAE-4D50-A294-CC2AB997B54B}"/>
          </ac:cxnSpMkLst>
        </pc:cxnChg>
        <pc:cxnChg chg="mod">
          <ac:chgData name="Xiaoming Wu" userId="24078f63-00f7-44f4-aecb-1a504028bd4f" providerId="ADAL" clId="{167FF221-E296-49A9-888F-2A21BAE0A615}" dt="2018-02-06T11:57:04.351" v="2532" actId="1036"/>
          <ac:cxnSpMkLst>
            <pc:docMk/>
            <pc:sldMk cId="2969215141" sldId="396"/>
            <ac:cxnSpMk id="22" creationId="{686C062D-9469-40D0-92E4-6A29617E37C0}"/>
          </ac:cxnSpMkLst>
        </pc:cxnChg>
        <pc:cxnChg chg="mod">
          <ac:chgData name="Xiaoming Wu" userId="24078f63-00f7-44f4-aecb-1a504028bd4f" providerId="ADAL" clId="{167FF221-E296-49A9-888F-2A21BAE0A615}" dt="2018-02-06T11:57:04.351" v="2532" actId="1036"/>
          <ac:cxnSpMkLst>
            <pc:docMk/>
            <pc:sldMk cId="2969215141" sldId="396"/>
            <ac:cxnSpMk id="23" creationId="{F2EB303D-A990-46F7-A6E4-A5E208B62048}"/>
          </ac:cxnSpMkLst>
        </pc:cxnChg>
        <pc:cxnChg chg="mod">
          <ac:chgData name="Xiaoming Wu" userId="24078f63-00f7-44f4-aecb-1a504028bd4f" providerId="ADAL" clId="{167FF221-E296-49A9-888F-2A21BAE0A615}" dt="2018-02-06T11:57:04.351" v="2532" actId="1036"/>
          <ac:cxnSpMkLst>
            <pc:docMk/>
            <pc:sldMk cId="2969215141" sldId="396"/>
            <ac:cxnSpMk id="24" creationId="{010B2BD9-0384-4800-A193-CA9D6C582A96}"/>
          </ac:cxnSpMkLst>
        </pc:cxnChg>
        <pc:cxnChg chg="mod">
          <ac:chgData name="Xiaoming Wu" userId="24078f63-00f7-44f4-aecb-1a504028bd4f" providerId="ADAL" clId="{167FF221-E296-49A9-888F-2A21BAE0A615}" dt="2018-02-06T11:57:04.351" v="2532" actId="1036"/>
          <ac:cxnSpMkLst>
            <pc:docMk/>
            <pc:sldMk cId="2969215141" sldId="396"/>
            <ac:cxnSpMk id="25" creationId="{5E14FEED-D09C-4D05-A2E4-7D18EF4484B6}"/>
          </ac:cxnSpMkLst>
        </pc:cxnChg>
        <pc:cxnChg chg="add mod">
          <ac:chgData name="Xiaoming Wu" userId="24078f63-00f7-44f4-aecb-1a504028bd4f" providerId="ADAL" clId="{167FF221-E296-49A9-888F-2A21BAE0A615}" dt="2018-02-06T11:57:04.351" v="2532" actId="1036"/>
          <ac:cxnSpMkLst>
            <pc:docMk/>
            <pc:sldMk cId="2969215141" sldId="396"/>
            <ac:cxnSpMk id="29" creationId="{8CFF1300-2DE8-4144-9A0C-5B450001B0CD}"/>
          </ac:cxnSpMkLst>
        </pc:cxnChg>
        <pc:cxnChg chg="add mod">
          <ac:chgData name="Xiaoming Wu" userId="24078f63-00f7-44f4-aecb-1a504028bd4f" providerId="ADAL" clId="{167FF221-E296-49A9-888F-2A21BAE0A615}" dt="2018-02-06T11:57:04.351" v="2532" actId="1036"/>
          <ac:cxnSpMkLst>
            <pc:docMk/>
            <pc:sldMk cId="2969215141" sldId="396"/>
            <ac:cxnSpMk id="30" creationId="{399A77DA-E6AC-4C84-9952-3080EE204FF8}"/>
          </ac:cxnSpMkLst>
        </pc:cxnChg>
        <pc:cxnChg chg="add mod">
          <ac:chgData name="Xiaoming Wu" userId="24078f63-00f7-44f4-aecb-1a504028bd4f" providerId="ADAL" clId="{167FF221-E296-49A9-888F-2A21BAE0A615}" dt="2018-02-06T11:57:04.351" v="2532" actId="1036"/>
          <ac:cxnSpMkLst>
            <pc:docMk/>
            <pc:sldMk cId="2969215141" sldId="396"/>
            <ac:cxnSpMk id="31" creationId="{22CF78BF-5510-4B48-99A8-B2F0449A795C}"/>
          </ac:cxnSpMkLst>
        </pc:cxnChg>
        <pc:cxnChg chg="add mod">
          <ac:chgData name="Xiaoming Wu" userId="24078f63-00f7-44f4-aecb-1a504028bd4f" providerId="ADAL" clId="{167FF221-E296-49A9-888F-2A21BAE0A615}" dt="2018-02-06T11:57:04.351" v="2532" actId="1036"/>
          <ac:cxnSpMkLst>
            <pc:docMk/>
            <pc:sldMk cId="2969215141" sldId="396"/>
            <ac:cxnSpMk id="34" creationId="{059162B6-5457-4882-AF04-3841FA0BDFD1}"/>
          </ac:cxnSpMkLst>
        </pc:cxnChg>
        <pc:cxnChg chg="del">
          <ac:chgData name="Xiaoming Wu" userId="24078f63-00f7-44f4-aecb-1a504028bd4f" providerId="ADAL" clId="{167FF221-E296-49A9-888F-2A21BAE0A615}" dt="2018-02-06T11:56:54.786" v="2517" actId="478"/>
          <ac:cxnSpMkLst>
            <pc:docMk/>
            <pc:sldMk cId="2969215141" sldId="396"/>
            <ac:cxnSpMk id="43" creationId="{4B8B1E2B-A773-4C73-8665-EA1563D6CAC0}"/>
          </ac:cxnSpMkLst>
        </pc:cxnChg>
        <pc:cxnChg chg="add mod">
          <ac:chgData name="Xiaoming Wu" userId="24078f63-00f7-44f4-aecb-1a504028bd4f" providerId="ADAL" clId="{167FF221-E296-49A9-888F-2A21BAE0A615}" dt="2018-02-06T11:57:35.930" v="2538" actId="1076"/>
          <ac:cxnSpMkLst>
            <pc:docMk/>
            <pc:sldMk cId="2969215141" sldId="396"/>
            <ac:cxnSpMk id="54" creationId="{3D32D4CB-3D1F-4335-A259-DA93415D0B30}"/>
          </ac:cxnSpMkLst>
        </pc:cxnChg>
      </pc:sldChg>
      <pc:sldChg chg="modSp add modNotesTx">
        <pc:chgData name="Xiaoming Wu" userId="24078f63-00f7-44f4-aecb-1a504028bd4f" providerId="ADAL" clId="{167FF221-E296-49A9-888F-2A21BAE0A615}" dt="2018-02-06T18:16:17.212" v="7024" actId="20577"/>
        <pc:sldMkLst>
          <pc:docMk/>
          <pc:sldMk cId="2414407187" sldId="397"/>
        </pc:sldMkLst>
        <pc:spChg chg="mod">
          <ac:chgData name="Xiaoming Wu" userId="24078f63-00f7-44f4-aecb-1a504028bd4f" providerId="ADAL" clId="{167FF221-E296-49A9-888F-2A21BAE0A615}" dt="2018-02-06T12:15:23.178" v="2789" actId="20577"/>
          <ac:spMkLst>
            <pc:docMk/>
            <pc:sldMk cId="2414407187" sldId="397"/>
            <ac:spMk id="6" creationId="{9976253D-5474-499B-86EB-F8C41B770E04}"/>
          </ac:spMkLst>
        </pc:spChg>
        <pc:spChg chg="mod">
          <ac:chgData name="Xiaoming Wu" userId="24078f63-00f7-44f4-aecb-1a504028bd4f" providerId="ADAL" clId="{167FF221-E296-49A9-888F-2A21BAE0A615}" dt="2018-02-06T11:59:51.844" v="2552" actId="20577"/>
          <ac:spMkLst>
            <pc:docMk/>
            <pc:sldMk cId="2414407187" sldId="397"/>
            <ac:spMk id="7" creationId="{C6175FA2-E74C-4ADC-848C-6B3AF9475300}"/>
          </ac:spMkLst>
        </pc:spChg>
      </pc:sldChg>
    </pc:docChg>
  </pc:docChgLst>
  <pc:docChgLst>
    <pc:chgData name="Xiaoming Wu" userId="24078f63-00f7-44f4-aecb-1a504028bd4f" providerId="ADAL" clId="{B1C2030C-4767-4ABF-96DB-A1B0BC4DA6A8}"/>
    <pc:docChg chg="delSld">
      <pc:chgData name="Xiaoming Wu" userId="24078f63-00f7-44f4-aecb-1a504028bd4f" providerId="ADAL" clId="{B1C2030C-4767-4ABF-96DB-A1B0BC4DA6A8}" dt="2018-02-04T02:34:13.183" v="65" actId="2696"/>
      <pc:docMkLst>
        <pc:docMk/>
      </pc:docMkLst>
      <pc:sldChg chg="del">
        <pc:chgData name="Xiaoming Wu" userId="24078f63-00f7-44f4-aecb-1a504028bd4f" providerId="ADAL" clId="{B1C2030C-4767-4ABF-96DB-A1B0BC4DA6A8}" dt="2018-02-04T02:33:57.056" v="46" actId="2696"/>
        <pc:sldMkLst>
          <pc:docMk/>
          <pc:sldMk cId="267675959" sldId="377"/>
        </pc:sldMkLst>
      </pc:sldChg>
      <pc:sldChg chg="del">
        <pc:chgData name="Xiaoming Wu" userId="24078f63-00f7-44f4-aecb-1a504028bd4f" providerId="ADAL" clId="{B1C2030C-4767-4ABF-96DB-A1B0BC4DA6A8}" dt="2018-02-04T02:33:57.088" v="47" actId="2696"/>
        <pc:sldMkLst>
          <pc:docMk/>
          <pc:sldMk cId="1553874027" sldId="378"/>
        </pc:sldMkLst>
      </pc:sldChg>
      <pc:sldChg chg="del">
        <pc:chgData name="Xiaoming Wu" userId="24078f63-00f7-44f4-aecb-1a504028bd4f" providerId="ADAL" clId="{B1C2030C-4767-4ABF-96DB-A1B0BC4DA6A8}" dt="2018-02-04T02:33:57.150" v="48" actId="2696"/>
        <pc:sldMkLst>
          <pc:docMk/>
          <pc:sldMk cId="2036286137" sldId="380"/>
        </pc:sldMkLst>
      </pc:sldChg>
      <pc:sldChg chg="del">
        <pc:chgData name="Xiaoming Wu" userId="24078f63-00f7-44f4-aecb-1a504028bd4f" providerId="ADAL" clId="{B1C2030C-4767-4ABF-96DB-A1B0BC4DA6A8}" dt="2018-02-04T02:33:47.337" v="3" actId="2696"/>
        <pc:sldMkLst>
          <pc:docMk/>
          <pc:sldMk cId="3526269129" sldId="384"/>
        </pc:sldMkLst>
      </pc:sldChg>
    </pc:docChg>
  </pc:docChgLst>
  <pc:docChgLst>
    <pc:chgData name="xiaoming wu" userId="b613e39947947c93" providerId="LiveId" clId="{E0F46249-F48F-40C7-A618-FAE15B02AF68}"/>
    <pc:docChg chg="modSld">
      <pc:chgData name="xiaoming wu" userId="b613e39947947c93" providerId="LiveId" clId="{E0F46249-F48F-40C7-A618-FAE15B02AF68}" dt="2018-02-05T08:23:01.993" v="5" actId="1076"/>
      <pc:docMkLst>
        <pc:docMk/>
      </pc:docMkLst>
      <pc:sldChg chg="modSp">
        <pc:chgData name="xiaoming wu" userId="b613e39947947c93" providerId="LiveId" clId="{E0F46249-F48F-40C7-A618-FAE15B02AF68}" dt="2018-02-05T08:22:28.786" v="4" actId="1076"/>
        <pc:sldMkLst>
          <pc:docMk/>
          <pc:sldMk cId="0" sldId="290"/>
        </pc:sldMkLst>
        <pc:spChg chg="mod">
          <ac:chgData name="xiaoming wu" userId="b613e39947947c93" providerId="LiveId" clId="{E0F46249-F48F-40C7-A618-FAE15B02AF68}" dt="2018-02-05T08:22:28.786" v="4" actId="1076"/>
          <ac:spMkLst>
            <pc:docMk/>
            <pc:sldMk cId="0" sldId="290"/>
            <ac:spMk id="4" creationId="{00000000-0000-0000-0000-000000000000}"/>
          </ac:spMkLst>
        </pc:spChg>
      </pc:sldChg>
      <pc:sldChg chg="modSp">
        <pc:chgData name="xiaoming wu" userId="b613e39947947c93" providerId="LiveId" clId="{E0F46249-F48F-40C7-A618-FAE15B02AF68}" dt="2018-02-05T08:23:01.993" v="5" actId="1076"/>
        <pc:sldMkLst>
          <pc:docMk/>
          <pc:sldMk cId="267675959" sldId="377"/>
        </pc:sldMkLst>
        <pc:picChg chg="mod">
          <ac:chgData name="xiaoming wu" userId="b613e39947947c93" providerId="LiveId" clId="{E0F46249-F48F-40C7-A618-FAE15B02AF68}" dt="2018-02-05T08:23:01.993" v="5" actId="1076"/>
          <ac:picMkLst>
            <pc:docMk/>
            <pc:sldMk cId="267675959" sldId="377"/>
            <ac:picMk id="5" creationId="{3BD4620B-3E50-2842-AA5F-67FFF2B8D3CD}"/>
          </ac:picMkLst>
        </pc:picChg>
      </pc:sldChg>
    </pc:docChg>
  </pc:docChgLst>
</pc:chgInfo>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2/5/2018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zh-CN" altLang="en-US"/>
          </a:p>
        </p:txBody>
      </p:sp>
      <p:sp>
        <p:nvSpPr>
          <p:cNvPr id="4" name="Slide Number Placeholder 3"/>
          <p:cNvSpPr>
            <a:spLocks noGrp="1"/>
          </p:cNvSpPr>
          <p:nvPr>
            <p:ph type="sldNum" sz="quarter" idx="10"/>
          </p:nvPr>
        </p:nvSpPr>
        <p:spPr/>
        <p:txBody>
          <a:bodyPr/>
          <a:lstStyle/>
          <a:p>
            <a:fld id="{CA2D21D1-52E2-420B-B491-CFF6D7BB79FB}"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improve the performance of GCNs and overcome its limitations, we </a:t>
            </a:r>
            <a:r>
              <a:rPr lang="en-US" dirty="0" err="1"/>
              <a:t>popose</a:t>
            </a:r>
            <a:r>
              <a:rPr lang="en-US" dirty="0"/>
              <a:t> to </a:t>
            </a:r>
          </a:p>
          <a:p>
            <a:r>
              <a:rPr lang="en-US" dirty="0"/>
              <a:t>The idea is to co-train …</a:t>
            </a:r>
          </a:p>
          <a:p>
            <a:r>
              <a:rPr lang="en-US" dirty="0"/>
              <a:t>As random walk models are known to be able to capture the </a:t>
            </a:r>
            <a:r>
              <a:rPr lang="en-US" dirty="0" err="1"/>
              <a:t>gloabal</a:t>
            </a:r>
            <a:r>
              <a:rPr lang="en-US" dirty="0"/>
              <a:t> graph structure, which is complement to the local convolution filter.  We add the high-confidence predictions by the random walk model to the training set. This greatly improve the performance of GCNs when the labeled data is very few, and the enlarged training set also exempt GCNs from requiring an additional validation data.</a:t>
            </a:r>
          </a:p>
        </p:txBody>
      </p:sp>
      <p:sp>
        <p:nvSpPr>
          <p:cNvPr id="4" name="Slide Number Placeholder 3"/>
          <p:cNvSpPr>
            <a:spLocks noGrp="1"/>
          </p:cNvSpPr>
          <p:nvPr>
            <p:ph type="sldNum" sz="quarter" idx="10"/>
          </p:nvPr>
        </p:nvSpPr>
        <p:spPr/>
        <p:txBody>
          <a:bodyPr/>
          <a:lstStyle/>
          <a:p>
            <a:fld id="{CA2D21D1-52E2-420B-B491-CFF6D7BB79FB}" type="slidenum">
              <a:rPr lang="en-US" smtClean="0"/>
              <a:pPr/>
              <a:t>10</a:t>
            </a:fld>
            <a:endParaRPr lang="en-US"/>
          </a:p>
        </p:txBody>
      </p:sp>
    </p:spTree>
    <p:extLst>
      <p:ext uri="{BB962C8B-B14F-4D97-AF65-F5344CB8AC3E}">
        <p14:creationId xmlns:p14="http://schemas.microsoft.com/office/powerpoint/2010/main" val="9857153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also try </a:t>
            </a:r>
          </a:p>
        </p:txBody>
      </p:sp>
      <p:sp>
        <p:nvSpPr>
          <p:cNvPr id="4" name="Slide Number Placeholder 3"/>
          <p:cNvSpPr>
            <a:spLocks noGrp="1"/>
          </p:cNvSpPr>
          <p:nvPr>
            <p:ph type="sldNum" sz="quarter" idx="10"/>
          </p:nvPr>
        </p:nvSpPr>
        <p:spPr/>
        <p:txBody>
          <a:bodyPr/>
          <a:lstStyle/>
          <a:p>
            <a:fld id="{CA2D21D1-52E2-420B-B491-CFF6D7BB79FB}" type="slidenum">
              <a:rPr lang="en-US" smtClean="0"/>
              <a:pPr/>
              <a:t>11</a:t>
            </a:fld>
            <a:endParaRPr lang="en-US"/>
          </a:p>
        </p:txBody>
      </p:sp>
    </p:spTree>
    <p:extLst>
      <p:ext uri="{BB962C8B-B14F-4D97-AF65-F5344CB8AC3E}">
        <p14:creationId xmlns:p14="http://schemas.microsoft.com/office/powerpoint/2010/main" val="530330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Experiments on three benchmark citation networks. The results show </a:t>
            </a:r>
            <a:r>
              <a:rPr lang="en-US" dirty="0" err="1"/>
              <a:t>signicant</a:t>
            </a:r>
            <a:r>
              <a:rPr lang="en-US" dirty="0"/>
              <a:t> improvement over GCNs especially when the train size is small</a:t>
            </a:r>
          </a:p>
        </p:txBody>
      </p:sp>
      <p:sp>
        <p:nvSpPr>
          <p:cNvPr id="4" name="Slide Number Placeholder 3"/>
          <p:cNvSpPr>
            <a:spLocks noGrp="1"/>
          </p:cNvSpPr>
          <p:nvPr>
            <p:ph type="sldNum" sz="quarter" idx="10"/>
          </p:nvPr>
        </p:nvSpPr>
        <p:spPr/>
        <p:txBody>
          <a:bodyPr/>
          <a:lstStyle/>
          <a:p>
            <a:fld id="{CA2D21D1-52E2-420B-B491-CFF6D7BB79FB}" type="slidenum">
              <a:rPr lang="en-US" smtClean="0"/>
              <a:pPr/>
              <a:t>12</a:t>
            </a:fld>
            <a:endParaRPr lang="en-US"/>
          </a:p>
        </p:txBody>
      </p:sp>
    </p:spTree>
    <p:extLst>
      <p:ext uri="{BB962C8B-B14F-4D97-AF65-F5344CB8AC3E}">
        <p14:creationId xmlns:p14="http://schemas.microsoft.com/office/powerpoint/2010/main" val="2869714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Deep learning and Neural network based models  has clear advantages over traditional machine learning algorithms., </a:t>
            </a:r>
            <a:r>
              <a:rPr lang="en-US" sz="1600" b="0" i="0" u="none" strike="noStrike" kern="1200" dirty="0">
                <a:solidFill>
                  <a:schemeClr val="tx1"/>
                </a:solidFill>
                <a:effectLst/>
                <a:latin typeface="+mn-lt"/>
                <a:ea typeface="+mn-ea"/>
                <a:cs typeface="+mn-cs"/>
              </a:rPr>
              <a:t>This added flexibility and power comes at the cost of </a:t>
            </a:r>
            <a:r>
              <a:rPr lang="en-US" sz="1600" b="1" i="0" u="none" strike="noStrike" kern="1200" dirty="0">
                <a:solidFill>
                  <a:schemeClr val="tx1"/>
                </a:solidFill>
                <a:effectLst/>
                <a:latin typeface="+mn-lt"/>
                <a:ea typeface="+mn-ea"/>
                <a:cs typeface="+mn-cs"/>
              </a:rPr>
              <a:t>requiring</a:t>
            </a:r>
            <a:r>
              <a:rPr lang="en-US" sz="1600" b="0" i="0" u="none" strike="noStrike" kern="1200" dirty="0">
                <a:solidFill>
                  <a:schemeClr val="tx1"/>
                </a:solidFill>
                <a:effectLst/>
                <a:latin typeface="+mn-lt"/>
                <a:ea typeface="+mn-ea"/>
                <a:cs typeface="+mn-cs"/>
              </a:rPr>
              <a:t> more training </a:t>
            </a:r>
            <a:r>
              <a:rPr lang="en-US" sz="1600" b="1" i="0" u="none" strike="noStrike" kern="1200" dirty="0">
                <a:solidFill>
                  <a:schemeClr val="tx1"/>
                </a:solidFill>
                <a:effectLst/>
                <a:latin typeface="+mn-lt"/>
                <a:ea typeface="+mn-ea"/>
                <a:cs typeface="+mn-cs"/>
              </a:rPr>
              <a:t>data</a:t>
            </a:r>
            <a:r>
              <a:rPr lang="en-US" sz="1600" b="0" i="0" u="none" strike="noStrike" kern="1200" dirty="0">
                <a:solidFill>
                  <a:schemeClr val="tx1"/>
                </a:solidFill>
                <a:effectLst/>
                <a:latin typeface="+mn-lt"/>
                <a:ea typeface="+mn-ea"/>
                <a:cs typeface="+mn-cs"/>
              </a:rPr>
              <a:t>, often a </a:t>
            </a:r>
            <a:r>
              <a:rPr lang="en-US" sz="1600" b="1" i="0" u="none" strike="noStrike" kern="1200" dirty="0">
                <a:solidFill>
                  <a:schemeClr val="tx1"/>
                </a:solidFill>
                <a:effectLst/>
                <a:latin typeface="+mn-lt"/>
                <a:ea typeface="+mn-ea"/>
                <a:cs typeface="+mn-cs"/>
              </a:rPr>
              <a:t>lot</a:t>
            </a:r>
            <a:r>
              <a:rPr lang="en-US" sz="1600" b="0" i="0" u="none" strike="noStrike" kern="1200" dirty="0">
                <a:solidFill>
                  <a:schemeClr val="tx1"/>
                </a:solidFill>
                <a:effectLst/>
                <a:latin typeface="+mn-lt"/>
                <a:ea typeface="+mn-ea"/>
                <a:cs typeface="+mn-cs"/>
              </a:rPr>
              <a:t> more </a:t>
            </a:r>
            <a:r>
              <a:rPr lang="en-US" sz="1600" b="1" i="0" u="none" strike="noStrike" kern="1200" dirty="0">
                <a:solidFill>
                  <a:schemeClr val="tx1"/>
                </a:solidFill>
                <a:effectLst/>
                <a:latin typeface="+mn-lt"/>
                <a:ea typeface="+mn-ea"/>
                <a:cs typeface="+mn-cs"/>
              </a:rPr>
              <a:t>data</a:t>
            </a:r>
            <a:r>
              <a:rPr lang="en-US" sz="1600" b="0" i="0" u="none" strike="noStrike" kern="1200" dirty="0">
                <a:solidFill>
                  <a:schemeClr val="tx1"/>
                </a:solidFill>
                <a:effectLst/>
                <a:latin typeface="+mn-lt"/>
                <a:ea typeface="+mn-ea"/>
                <a:cs typeface="+mn-cs"/>
              </a:rPr>
              <a:t>, which is a big challenge.</a:t>
            </a:r>
            <a:r>
              <a:rPr lang="en-US" dirty="0"/>
              <a:t> It is well known that deep learning needs a lot of training data to tune a huge number of parameters. Neural network based models has a lot of meta parameters to tune. And very computationally expensive. </a:t>
            </a:r>
          </a:p>
        </p:txBody>
      </p:sp>
      <p:sp>
        <p:nvSpPr>
          <p:cNvPr id="4" name="Slide Number Placeholder 3"/>
          <p:cNvSpPr>
            <a:spLocks noGrp="1"/>
          </p:cNvSpPr>
          <p:nvPr>
            <p:ph type="sldNum" sz="quarter" idx="10"/>
          </p:nvPr>
        </p:nvSpPr>
        <p:spPr/>
        <p:txBody>
          <a:bodyPr/>
          <a:lstStyle/>
          <a:p>
            <a:fld id="{CA2D21D1-52E2-420B-B491-CFF6D7BB79FB}" type="slidenum">
              <a:rPr lang="en-US" smtClean="0"/>
              <a:pPr/>
              <a:t>2</a:t>
            </a:fld>
            <a:endParaRPr lang="en-US"/>
          </a:p>
        </p:txBody>
      </p:sp>
    </p:spTree>
    <p:extLst>
      <p:ext uri="{BB962C8B-B14F-4D97-AF65-F5344CB8AC3E}">
        <p14:creationId xmlns:p14="http://schemas.microsoft.com/office/powerpoint/2010/main" val="13058063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Semi-supervised learning is interesting because it uses large amount of unlabeled data to help the supervised classification. It is well-known that the unlabeled data, when used properly, can significantly improve learning performance. An example of the influence of unlabeled data in semi-supervised learning. The top panel shows a decision boundary we might adopt after seeing only one positive (white circle) and one negative (black circle) example. The bottom panel shows a decision boundary we might adopt if, in addition to the two labeled examples, we were given a collection of unlabeled data (gray circles). This could be viewed as performing clustering and then </a:t>
            </a:r>
            <a:r>
              <a:rPr lang="en-US" dirty="0" err="1"/>
              <a:t>labeli</a:t>
            </a:r>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3</a:t>
            </a:fld>
            <a:endParaRPr lang="en-US"/>
          </a:p>
        </p:txBody>
      </p:sp>
    </p:spTree>
    <p:extLst>
      <p:ext uri="{BB962C8B-B14F-4D97-AF65-F5344CB8AC3E}">
        <p14:creationId xmlns:p14="http://schemas.microsoft.com/office/powerpoint/2010/main" val="34425770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challenge in SSL is how to leverage unlabeled data to improve learning performance.  Let us take the problem of document classification in a citation network as an example. This picture shows a citation network where each node represents a document, and each document is represented by bag-of-words feature. The citation links between documents describe their citation relations. In this figure, different types of documents are indicated by different colors. In semi-supervised classification, only the class of some nodes is given, and the goal is to classify the other nodes. To classify the documents, we need to jointly model the feature information and the graph structure.</a:t>
            </a:r>
          </a:p>
          <a:p>
            <a:endParaRPr lang="en-US" dirty="0"/>
          </a:p>
          <a:p>
            <a:endParaRPr lang="en-US" dirty="0"/>
          </a:p>
          <a:p>
            <a:r>
              <a:rPr lang="en-US" dirty="0"/>
              <a:t> In many applications, data instances come</a:t>
            </a:r>
          </a:p>
          <a:p>
            <a:r>
              <a:rPr lang="en-US" dirty="0"/>
              <a:t>with feature vectors containing information not present in</a:t>
            </a:r>
          </a:p>
          <a:p>
            <a:r>
              <a:rPr lang="en-US" dirty="0"/>
              <a:t>the graph. For example, in a citation network, the citation</a:t>
            </a:r>
          </a:p>
          <a:p>
            <a:r>
              <a:rPr lang="en-US" dirty="0"/>
              <a:t>links between documents describe their citation relations,</a:t>
            </a:r>
          </a:p>
          <a:p>
            <a:r>
              <a:rPr lang="en-US" dirty="0"/>
              <a:t>while the documents are represented as bag-of-words vectors</a:t>
            </a:r>
          </a:p>
          <a:p>
            <a:r>
              <a:rPr lang="en-US" dirty="0"/>
              <a:t>which describe their contents. Many semi-supervised</a:t>
            </a:r>
          </a:p>
          <a:p>
            <a:r>
              <a:rPr lang="en-US" dirty="0"/>
              <a:t>learning methods seek to jointly model the graph structure</a:t>
            </a:r>
          </a:p>
          <a:p>
            <a:r>
              <a:rPr lang="en-US" dirty="0"/>
              <a:t>and feature attributes of data.</a:t>
            </a:r>
          </a:p>
        </p:txBody>
      </p:sp>
      <p:sp>
        <p:nvSpPr>
          <p:cNvPr id="4" name="Slide Number Placeholder 3"/>
          <p:cNvSpPr>
            <a:spLocks noGrp="1"/>
          </p:cNvSpPr>
          <p:nvPr>
            <p:ph type="sldNum" sz="quarter" idx="10"/>
          </p:nvPr>
        </p:nvSpPr>
        <p:spPr/>
        <p:txBody>
          <a:bodyPr/>
          <a:lstStyle/>
          <a:p>
            <a:fld id="{CA2D21D1-52E2-420B-B491-CFF6D7BB79FB}" type="slidenum">
              <a:rPr lang="en-US" smtClean="0"/>
              <a:pPr/>
              <a:t>4</a:t>
            </a:fld>
            <a:endParaRPr lang="en-US"/>
          </a:p>
        </p:txBody>
      </p:sp>
    </p:spTree>
    <p:extLst>
      <p:ext uri="{BB962C8B-B14F-4D97-AF65-F5344CB8AC3E}">
        <p14:creationId xmlns:p14="http://schemas.microsoft.com/office/powerpoint/2010/main" val="3127994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recently proposed graph convolutional networks,  is a very interesting framework for integrating network structure and node features. GCNs adopt a layer-wise propagation rule. Each layer of GCN contain a convolution layer and projection layer. The activation of the previous layer is denoted by H, with a superscript l, H(l) is left multiplied by a preprocess graph adjacency matrix, which is called the convolution filter. The filtered signals are then right multiplied by a trainable weight matrix, feed into a FCN which is a fully connected layer. </a:t>
            </a:r>
          </a:p>
          <a:p>
            <a:endParaRPr lang="en-US" dirty="0"/>
          </a:p>
          <a:p>
            <a:r>
              <a:rPr lang="en-US" dirty="0"/>
              <a:t>Clearly, the GCN model combines the graph structure and vertex information in the </a:t>
            </a:r>
          </a:p>
          <a:p>
            <a:endParaRPr lang="en-US" dirty="0"/>
          </a:p>
          <a:p>
            <a:r>
              <a:rPr lang="en-US" dirty="0"/>
              <a:t>The GCN model for SSL is by stacking two layers and </a:t>
            </a:r>
            <a:r>
              <a:rPr lang="en-US" sz="1600" b="0" i="0" u="none" strike="noStrike" kern="1200" baseline="0" dirty="0">
                <a:solidFill>
                  <a:schemeClr val="tx1"/>
                </a:solidFill>
                <a:latin typeface="+mn-lt"/>
                <a:ea typeface="+mn-ea"/>
                <a:cs typeface="+mn-cs"/>
              </a:rPr>
              <a:t>applies a </a:t>
            </a:r>
            <a:r>
              <a:rPr lang="en-US" sz="1600" b="0" i="0" u="none" strike="noStrike" kern="1200" baseline="0" dirty="0" err="1">
                <a:solidFill>
                  <a:schemeClr val="tx1"/>
                </a:solidFill>
                <a:latin typeface="+mn-lt"/>
                <a:ea typeface="+mn-ea"/>
                <a:cs typeface="+mn-cs"/>
              </a:rPr>
              <a:t>softmax</a:t>
            </a:r>
            <a:r>
              <a:rPr lang="en-US" sz="1600" b="0" i="0" u="none" strike="noStrike" kern="1200" baseline="0" dirty="0">
                <a:solidFill>
                  <a:schemeClr val="tx1"/>
                </a:solidFill>
                <a:latin typeface="+mn-lt"/>
                <a:ea typeface="+mn-ea"/>
                <a:cs typeface="+mn-cs"/>
              </a:rPr>
              <a:t> classifier on the output features. The loss function is the cross entropy loss on the labeled data. The input of GCN is the feature matrix X, the adjacency matrix </a:t>
            </a:r>
            <a:r>
              <a:rPr lang="en-US" sz="1600" b="0" i="0" u="none" strike="noStrike" kern="1200" baseline="0" dirty="0" err="1">
                <a:solidFill>
                  <a:schemeClr val="tx1"/>
                </a:solidFill>
                <a:latin typeface="+mn-lt"/>
                <a:ea typeface="+mn-ea"/>
                <a:cs typeface="+mn-cs"/>
              </a:rPr>
              <a:t>contrains</a:t>
            </a:r>
            <a:r>
              <a:rPr lang="en-US" sz="1600" b="0" i="0" u="none" strike="noStrike" kern="1200" baseline="0" dirty="0">
                <a:solidFill>
                  <a:schemeClr val="tx1"/>
                </a:solidFill>
                <a:latin typeface="+mn-lt"/>
                <a:ea typeface="+mn-ea"/>
                <a:cs typeface="+mn-cs"/>
              </a:rPr>
              <a:t> graph information. The trainable parameters here is theta, the projection layer.  GCN combine the graph and feature information in a very simple form. It turns out such a simple architecture achieved the best performance on the citation networks.</a:t>
            </a:r>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5</a:t>
            </a:fld>
            <a:endParaRPr lang="en-US"/>
          </a:p>
        </p:txBody>
      </p:sp>
    </p:spTree>
    <p:extLst>
      <p:ext uri="{BB962C8B-B14F-4D97-AF65-F5344CB8AC3E}">
        <p14:creationId xmlns:p14="http://schemas.microsoft.com/office/powerpoint/2010/main" val="28549704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the reasons why GCNs work so well, we compare them with the simplest fully-connected networks</a:t>
            </a:r>
          </a:p>
          <a:p>
            <a:r>
              <a:rPr lang="en-US" dirty="0"/>
              <a:t>(FCNs), where the layer-wise propagation rule is Clearly the only difference between a GCN and a FCN is the</a:t>
            </a:r>
          </a:p>
          <a:p>
            <a:r>
              <a:rPr lang="en-US" dirty="0"/>
              <a:t>graph convolution applied on the left of the feature matrix X. To see the impact of the</a:t>
            </a:r>
          </a:p>
          <a:p>
            <a:r>
              <a:rPr lang="en-US" dirty="0"/>
              <a:t>graph convolution, we tested the performances of GCNs and</a:t>
            </a:r>
          </a:p>
          <a:p>
            <a:r>
              <a:rPr lang="en-US" dirty="0"/>
              <a:t>FCNs for semi-supervised classification on the Cora citation</a:t>
            </a:r>
          </a:p>
          <a:p>
            <a:r>
              <a:rPr lang="en-US" dirty="0"/>
              <a:t>network with 20 labels in each class. The results can be</a:t>
            </a:r>
          </a:p>
          <a:p>
            <a:r>
              <a:rPr lang="en-US" dirty="0"/>
              <a:t>seen in Table 1. Surprisingly, even a one-layer GCN outperformed</a:t>
            </a:r>
          </a:p>
          <a:p>
            <a:r>
              <a:rPr lang="en-US" dirty="0"/>
              <a:t>a one-layer FCN by a very large margin. Stacking two layers, the performance of GCNs </a:t>
            </a:r>
            <a:r>
              <a:rPr lang="en-US" dirty="0" err="1"/>
              <a:t>keepWe</a:t>
            </a:r>
            <a:r>
              <a:rPr lang="en-US" dirty="0"/>
              <a:t> can also see from Table 1 that</a:t>
            </a:r>
          </a:p>
          <a:p>
            <a:r>
              <a:rPr lang="en-US" dirty="0"/>
              <a:t>while the 2-layer FCN only slightly improves over the 1-</a:t>
            </a:r>
          </a:p>
          <a:p>
            <a:r>
              <a:rPr lang="en-US" dirty="0"/>
              <a:t>layer FCN, the 2-layer GCN significantly improves over the</a:t>
            </a:r>
          </a:p>
          <a:p>
            <a:r>
              <a:rPr lang="en-US" dirty="0"/>
              <a:t>1-layer GCN by a large margin. This is because applying</a:t>
            </a:r>
          </a:p>
          <a:p>
            <a:r>
              <a:rPr lang="en-US" dirty="0"/>
              <a:t>smoothing again on the activations of the first layer makes</a:t>
            </a:r>
          </a:p>
          <a:p>
            <a:r>
              <a:rPr lang="en-US" dirty="0"/>
              <a:t>the output features of vertices in the same cluster more similar</a:t>
            </a:r>
          </a:p>
          <a:p>
            <a:r>
              <a:rPr lang="en-US" dirty="0"/>
              <a:t>and further eases the classification task.</a:t>
            </a:r>
          </a:p>
        </p:txBody>
      </p:sp>
      <p:sp>
        <p:nvSpPr>
          <p:cNvPr id="4" name="Slide Number Placeholder 3"/>
          <p:cNvSpPr>
            <a:spLocks noGrp="1"/>
          </p:cNvSpPr>
          <p:nvPr>
            <p:ph type="sldNum" sz="quarter" idx="10"/>
          </p:nvPr>
        </p:nvSpPr>
        <p:spPr/>
        <p:txBody>
          <a:bodyPr/>
          <a:lstStyle/>
          <a:p>
            <a:fld id="{CA2D21D1-52E2-420B-B491-CFF6D7BB79FB}" type="slidenum">
              <a:rPr lang="en-US" smtClean="0"/>
              <a:pPr/>
              <a:t>6</a:t>
            </a:fld>
            <a:endParaRPr lang="en-US"/>
          </a:p>
        </p:txBody>
      </p:sp>
    </p:spTree>
    <p:extLst>
      <p:ext uri="{BB962C8B-B14F-4D97-AF65-F5344CB8AC3E}">
        <p14:creationId xmlns:p14="http://schemas.microsoft.com/office/powerpoint/2010/main" val="12376979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graph convolution is a special form of Laplacian smoothing with symmetric</a:t>
            </a:r>
          </a:p>
          <a:p>
            <a:r>
              <a:rPr lang="en-US" dirty="0"/>
              <a:t>Laplacian </a:t>
            </a:r>
            <a:r>
              <a:rPr lang="en-US" dirty="0" err="1"/>
              <a:t>smoothing..The</a:t>
            </a:r>
            <a:r>
              <a:rPr lang="en-US" dirty="0"/>
              <a:t> Laplacian smoothing computes the new features of a</a:t>
            </a:r>
          </a:p>
          <a:p>
            <a:r>
              <a:rPr lang="en-US" dirty="0"/>
              <a:t>vertex as the weighted average of itself and its neighbors’.</a:t>
            </a:r>
          </a:p>
          <a:p>
            <a:r>
              <a:rPr lang="en-US" dirty="0"/>
              <a:t>Since vertices in the same cluster tend to be densely connected,</a:t>
            </a:r>
          </a:p>
          <a:p>
            <a:r>
              <a:rPr lang="en-US" dirty="0"/>
              <a:t>the smoothing makes their features similar, which</a:t>
            </a:r>
          </a:p>
          <a:p>
            <a:r>
              <a:rPr lang="en-US" dirty="0"/>
              <a:t>makes the subsequent classification task much easier. As we</a:t>
            </a:r>
          </a:p>
          <a:p>
            <a:r>
              <a:rPr lang="en-US" dirty="0"/>
              <a:t>can see from Table 1, applying the smoothing only once has</a:t>
            </a:r>
          </a:p>
          <a:p>
            <a:r>
              <a:rPr lang="en-US" dirty="0"/>
              <a:t>already led to a huge performance gain. This is similar to image processing, where the smoothing has the denoise effect. That is the reason why GCN works</a:t>
            </a:r>
          </a:p>
        </p:txBody>
      </p:sp>
      <p:sp>
        <p:nvSpPr>
          <p:cNvPr id="4" name="Slide Number Placeholder 3"/>
          <p:cNvSpPr>
            <a:spLocks noGrp="1"/>
          </p:cNvSpPr>
          <p:nvPr>
            <p:ph type="sldNum" sz="quarter" idx="10"/>
          </p:nvPr>
        </p:nvSpPr>
        <p:spPr/>
        <p:txBody>
          <a:bodyPr/>
          <a:lstStyle/>
          <a:p>
            <a:fld id="{CA2D21D1-52E2-420B-B491-CFF6D7BB79FB}" type="slidenum">
              <a:rPr lang="en-US" smtClean="0"/>
              <a:pPr/>
              <a:t>7</a:t>
            </a:fld>
            <a:endParaRPr lang="en-US"/>
          </a:p>
        </p:txBody>
      </p:sp>
    </p:spTree>
    <p:extLst>
      <p:ext uri="{BB962C8B-B14F-4D97-AF65-F5344CB8AC3E}">
        <p14:creationId xmlns:p14="http://schemas.microsoft.com/office/powerpoint/2010/main" val="3770002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above analysis raises potential concerns about stacking</a:t>
            </a:r>
          </a:p>
          <a:p>
            <a:r>
              <a:rPr lang="en-US" dirty="0"/>
              <a:t>many convolutional layers in a GCN. Besides, a deep</a:t>
            </a:r>
          </a:p>
          <a:p>
            <a:r>
              <a:rPr lang="en-US" dirty="0"/>
              <a:t>GCN is much more difficult to train. In fact, the GCN used</a:t>
            </a:r>
          </a:p>
          <a:p>
            <a:r>
              <a:rPr lang="en-US" dirty="0"/>
              <a:t>in (Kipf </a:t>
            </a:r>
            <a:r>
              <a:rPr lang="en-US" dirty="0" err="1"/>
              <a:t>andWelling</a:t>
            </a:r>
            <a:r>
              <a:rPr lang="en-US" dirty="0"/>
              <a:t> 2017) is a 2-layer GCN. However, since</a:t>
            </a:r>
          </a:p>
          <a:p>
            <a:r>
              <a:rPr lang="en-US" dirty="0"/>
              <a:t>the graph convolution is a localized filter – a linear combination</a:t>
            </a:r>
          </a:p>
          <a:p>
            <a:r>
              <a:rPr lang="en-US" dirty="0"/>
              <a:t>of the feature vectors of adjacent neighbors, a shallow</a:t>
            </a:r>
          </a:p>
          <a:p>
            <a:r>
              <a:rPr lang="en-US" dirty="0"/>
              <a:t>GCN cannot sufficiently propagate the label information to</a:t>
            </a:r>
          </a:p>
          <a:p>
            <a:r>
              <a:rPr lang="en-US" dirty="0"/>
              <a:t>the entire graph with only a few labels. As shown in Fig. 1,</a:t>
            </a:r>
          </a:p>
          <a:p>
            <a:r>
              <a:rPr lang="en-US" dirty="0"/>
              <a:t>the performance of GCNs (with or without validation) drops</a:t>
            </a:r>
          </a:p>
          <a:p>
            <a:r>
              <a:rPr lang="en-US" dirty="0"/>
              <a:t>quickly as the training size shrinks. In fact, the accuracy of</a:t>
            </a:r>
          </a:p>
          <a:p>
            <a:r>
              <a:rPr lang="en-US" dirty="0"/>
              <a:t>GCNs decreases much faster than the accuracy of label propagation.</a:t>
            </a:r>
          </a:p>
          <a:p>
            <a:r>
              <a:rPr lang="en-US" dirty="0"/>
              <a:t>Since label propagation only uses the graph information</a:t>
            </a:r>
          </a:p>
          <a:p>
            <a:r>
              <a:rPr lang="en-US" dirty="0"/>
              <a:t>while GCNs utilize both structural and vertex features,</a:t>
            </a:r>
          </a:p>
          <a:p>
            <a:r>
              <a:rPr lang="en-US" dirty="0"/>
              <a:t>it reflects the inability of the GCN model in exploring</a:t>
            </a:r>
          </a:p>
          <a:p>
            <a:r>
              <a:rPr lang="en-US" dirty="0"/>
              <a:t>the global graph structure.</a:t>
            </a:r>
          </a:p>
        </p:txBody>
      </p:sp>
      <p:sp>
        <p:nvSpPr>
          <p:cNvPr id="4" name="Slide Number Placeholder 3"/>
          <p:cNvSpPr>
            <a:spLocks noGrp="1"/>
          </p:cNvSpPr>
          <p:nvPr>
            <p:ph type="sldNum" sz="quarter" idx="10"/>
          </p:nvPr>
        </p:nvSpPr>
        <p:spPr/>
        <p:txBody>
          <a:bodyPr/>
          <a:lstStyle/>
          <a:p>
            <a:fld id="{CA2D21D1-52E2-420B-B491-CFF6D7BB79FB}" type="slidenum">
              <a:rPr lang="en-US" smtClean="0"/>
              <a:pPr/>
              <a:t>8</a:t>
            </a:fld>
            <a:endParaRPr lang="en-US"/>
          </a:p>
        </p:txBody>
      </p:sp>
    </p:spTree>
    <p:extLst>
      <p:ext uri="{BB962C8B-B14F-4D97-AF65-F5344CB8AC3E}">
        <p14:creationId xmlns:p14="http://schemas.microsoft.com/office/powerpoint/2010/main" val="25321164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problem with the GCN model in (Kipf and</a:t>
            </a:r>
          </a:p>
          <a:p>
            <a:r>
              <a:rPr lang="en-US" dirty="0"/>
              <a:t>Welling 2017) is that it requires an additional validation set</a:t>
            </a:r>
          </a:p>
          <a:p>
            <a:r>
              <a:rPr lang="en-US" dirty="0"/>
              <a:t>for early stopping in training, which is essentially using the</a:t>
            </a:r>
          </a:p>
          <a:p>
            <a:r>
              <a:rPr lang="en-US" dirty="0"/>
              <a:t>prediction accuracy on the validation set for model selection.</a:t>
            </a:r>
          </a:p>
          <a:p>
            <a:r>
              <a:rPr lang="en-US" dirty="0"/>
              <a:t>If we optimize a GCN on the training data without using the</a:t>
            </a:r>
          </a:p>
          <a:p>
            <a:r>
              <a:rPr lang="en-US" dirty="0"/>
              <a:t>validation set, it will have a significant drop in performance.</a:t>
            </a:r>
          </a:p>
          <a:p>
            <a:r>
              <a:rPr lang="en-US" dirty="0"/>
              <a:t>As shown in Fig. 1, the performance of the GCN without validation</a:t>
            </a:r>
          </a:p>
          <a:p>
            <a:r>
              <a:rPr lang="en-US" dirty="0"/>
              <a:t>drops much sharper than the GCN with validation. In</a:t>
            </a:r>
          </a:p>
          <a:p>
            <a:r>
              <a:rPr lang="en-US" dirty="0"/>
              <a:t>(Kipf and Welling 2017), the authors used an additional set</a:t>
            </a:r>
          </a:p>
          <a:p>
            <a:r>
              <a:rPr lang="en-US" dirty="0"/>
              <a:t>of 500 labeled data for validation, which is much more than</a:t>
            </a:r>
          </a:p>
          <a:p>
            <a:r>
              <a:rPr lang="en-US" dirty="0"/>
              <a:t>the total number of training data. This is certainly undesirable</a:t>
            </a:r>
          </a:p>
          <a:p>
            <a:r>
              <a:rPr lang="en-US" dirty="0"/>
              <a:t>as it defeats the purpose of semi-supervised learning.</a:t>
            </a:r>
          </a:p>
          <a:p>
            <a:r>
              <a:rPr lang="en-US" dirty="0"/>
              <a:t>Furthermore, it makes the comparison of GCNs with other</a:t>
            </a:r>
          </a:p>
          <a:p>
            <a:r>
              <a:rPr lang="en-US" dirty="0"/>
              <a:t>methods unfair as other methods such as label propagation</a:t>
            </a:r>
          </a:p>
          <a:p>
            <a:r>
              <a:rPr lang="en-US" dirty="0"/>
              <a:t>may not need the validation data at all</a:t>
            </a:r>
          </a:p>
        </p:txBody>
      </p:sp>
      <p:sp>
        <p:nvSpPr>
          <p:cNvPr id="4" name="Slide Number Placeholder 3"/>
          <p:cNvSpPr>
            <a:spLocks noGrp="1"/>
          </p:cNvSpPr>
          <p:nvPr>
            <p:ph type="sldNum" sz="quarter" idx="10"/>
          </p:nvPr>
        </p:nvSpPr>
        <p:spPr/>
        <p:txBody>
          <a:bodyPr/>
          <a:lstStyle/>
          <a:p>
            <a:fld id="{CA2D21D1-52E2-420B-B491-CFF6D7BB79FB}" type="slidenum">
              <a:rPr lang="en-US" smtClean="0"/>
              <a:pPr/>
              <a:t>9</a:t>
            </a:fld>
            <a:endParaRPr lang="en-US"/>
          </a:p>
        </p:txBody>
      </p:sp>
    </p:spTree>
    <p:extLst>
      <p:ext uri="{BB962C8B-B14F-4D97-AF65-F5344CB8AC3E}">
        <p14:creationId xmlns:p14="http://schemas.microsoft.com/office/powerpoint/2010/main" val="35168040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p:nvSpPr>
        <p:spPr>
          <a:xfrm>
            <a:off x="0" y="3886200"/>
            <a:ext cx="9144000" cy="2971800"/>
          </a:xfrm>
          <a:prstGeom prst="rect">
            <a:avLst/>
          </a:prstGeom>
          <a:gradFill flip="none" rotWithShape="1">
            <a:gsLst>
              <a:gs pos="100000">
                <a:schemeClr val="bg1">
                  <a:lumMod val="65000"/>
                  <a:alpha val="53000"/>
                </a:schemeClr>
              </a:gs>
              <a:gs pos="0">
                <a:schemeClr val="bg1">
                  <a:lumMod val="95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91436" tIns="45719" rIns="91436" bIns="45719" rtlCol="0" anchor="ctr"/>
          <a:lstStyle/>
          <a:p>
            <a:pPr algn="ctr"/>
            <a:endParaRPr lang="en-US">
              <a:solidFill>
                <a:prstClr val="white"/>
              </a:solidFill>
            </a:endParaRPr>
          </a:p>
        </p:txBody>
      </p:sp>
      <p:sp>
        <p:nvSpPr>
          <p:cNvPr id="2" name="Title 1"/>
          <p:cNvSpPr>
            <a:spLocks noGrp="1"/>
          </p:cNvSpPr>
          <p:nvPr>
            <p:ph type="ctrTitle"/>
          </p:nvPr>
        </p:nvSpPr>
        <p:spPr>
          <a:xfrm>
            <a:off x="685800" y="3887117"/>
            <a:ext cx="7772400" cy="610820"/>
          </a:xfrm>
        </p:spPr>
        <p:txBody>
          <a:bodyPr/>
          <a:lstStyle>
            <a:lvl1pPr algn="ctr">
              <a:defRPr lang="en-US" sz="4000" kern="1200" smtClean="0">
                <a:solidFill>
                  <a:schemeClr val="tx1">
                    <a:lumMod val="75000"/>
                    <a:lumOff val="25000"/>
                  </a:schemeClr>
                </a:solidFill>
                <a:latin typeface="+mj-lt"/>
                <a:ea typeface="+mj-ea"/>
                <a:cs typeface="+mj-cs"/>
              </a:defRPr>
            </a:lvl1pPr>
          </a:lstStyle>
          <a:p>
            <a:r>
              <a:rPr lang="en-US"/>
              <a:t>Click to edit Master title style</a:t>
            </a:r>
          </a:p>
        </p:txBody>
      </p:sp>
      <p:sp>
        <p:nvSpPr>
          <p:cNvPr id="3" name="Subtitle 2"/>
          <p:cNvSpPr>
            <a:spLocks noGrp="1"/>
          </p:cNvSpPr>
          <p:nvPr>
            <p:ph type="subTitle" idx="1"/>
          </p:nvPr>
        </p:nvSpPr>
        <p:spPr>
          <a:xfrm>
            <a:off x="1371600" y="4399020"/>
            <a:ext cx="6400800" cy="764440"/>
          </a:xfrm>
        </p:spPr>
        <p:txBody>
          <a:bodyPr>
            <a:normAutofit/>
          </a:bodyPr>
          <a:lstStyle>
            <a:lvl1pPr marL="0" indent="0" algn="ctr">
              <a:buNone/>
              <a:defRPr lang="en-US" sz="2400" kern="1200" smtClean="0">
                <a:solidFill>
                  <a:schemeClr val="tx1">
                    <a:lumMod val="65000"/>
                    <a:lumOff val="35000"/>
                  </a:schemeClr>
                </a:solidFill>
                <a:latin typeface="+mj-lt"/>
                <a:ea typeface="+mj-ea"/>
                <a:cs typeface="+mj-cs"/>
              </a:defRPr>
            </a:lvl1pPr>
            <a:lvl2pPr marL="609468" indent="0" algn="ctr">
              <a:buNone/>
              <a:defRPr>
                <a:solidFill>
                  <a:schemeClr val="tx1">
                    <a:tint val="75000"/>
                  </a:schemeClr>
                </a:solidFill>
              </a:defRPr>
            </a:lvl2pPr>
            <a:lvl3pPr marL="1218936" indent="0" algn="ctr">
              <a:buNone/>
              <a:defRPr>
                <a:solidFill>
                  <a:schemeClr val="tx1">
                    <a:tint val="75000"/>
                  </a:schemeClr>
                </a:solidFill>
              </a:defRPr>
            </a:lvl3pPr>
            <a:lvl4pPr marL="1828404" indent="0" algn="ctr">
              <a:buNone/>
              <a:defRPr>
                <a:solidFill>
                  <a:schemeClr val="tx1">
                    <a:tint val="75000"/>
                  </a:schemeClr>
                </a:solidFill>
              </a:defRPr>
            </a:lvl4pPr>
            <a:lvl5pPr marL="2437872" indent="0" algn="ctr">
              <a:buNone/>
              <a:defRPr>
                <a:solidFill>
                  <a:schemeClr val="tx1">
                    <a:tint val="75000"/>
                  </a:schemeClr>
                </a:solidFill>
              </a:defRPr>
            </a:lvl5pPr>
            <a:lvl6pPr marL="3047340" indent="0" algn="ctr">
              <a:buNone/>
              <a:defRPr>
                <a:solidFill>
                  <a:schemeClr val="tx1">
                    <a:tint val="75000"/>
                  </a:schemeClr>
                </a:solidFill>
              </a:defRPr>
            </a:lvl6pPr>
            <a:lvl7pPr marL="3656808" indent="0" algn="ctr">
              <a:buNone/>
              <a:defRPr>
                <a:solidFill>
                  <a:schemeClr val="tx1">
                    <a:tint val="75000"/>
                  </a:schemeClr>
                </a:solidFill>
              </a:defRPr>
            </a:lvl7pPr>
            <a:lvl8pPr marL="4266275" indent="0" algn="ctr">
              <a:buNone/>
              <a:defRPr>
                <a:solidFill>
                  <a:schemeClr val="tx1">
                    <a:tint val="75000"/>
                  </a:schemeClr>
                </a:solidFill>
              </a:defRPr>
            </a:lvl8pPr>
            <a:lvl9pPr marL="4875744"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55F2FA9-D7CD-4088-8EA5-79F7594A373C}"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EDE275-BE14-4364-AEA2-5F5667C0FD49}" type="slidenum">
              <a:rPr lang="en-US" smtClean="0"/>
              <a:pPr/>
              <a:t>‹#›</a:t>
            </a:fld>
            <a:endParaRPr lang="en-US"/>
          </a:p>
        </p:txBody>
      </p:sp>
    </p:spTree>
    <p:extLst>
      <p:ext uri="{BB962C8B-B14F-4D97-AF65-F5344CB8AC3E}">
        <p14:creationId xmlns:p14="http://schemas.microsoft.com/office/powerpoint/2010/main" val="174154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3" y="273052"/>
            <a:ext cx="3008313" cy="1162051"/>
          </a:xfrm>
        </p:spPr>
        <p:txBody>
          <a:bodyPr anchor="b"/>
          <a:lstStyle>
            <a:lvl1pPr algn="l">
              <a:defRPr sz="2700" b="1"/>
            </a:lvl1pPr>
          </a:lstStyle>
          <a:p>
            <a:r>
              <a:rPr lang="en-US"/>
              <a:t>Click to edit Master title style</a:t>
            </a:r>
          </a:p>
        </p:txBody>
      </p:sp>
      <p:sp>
        <p:nvSpPr>
          <p:cNvPr id="3" name="Content Placeholder 2"/>
          <p:cNvSpPr>
            <a:spLocks noGrp="1"/>
          </p:cNvSpPr>
          <p:nvPr>
            <p:ph idx="1"/>
          </p:nvPr>
        </p:nvSpPr>
        <p:spPr>
          <a:xfrm>
            <a:off x="3575050" y="273055"/>
            <a:ext cx="5111750" cy="5853113"/>
          </a:xfrm>
        </p:spPr>
        <p:txBody>
          <a:bodyPr/>
          <a:lstStyle>
            <a:lvl1pPr>
              <a:defRPr sz="4300"/>
            </a:lvl1pPr>
            <a:lvl2pPr>
              <a:defRPr sz="3700"/>
            </a:lvl2pPr>
            <a:lvl3pPr>
              <a:defRPr sz="3200"/>
            </a:lvl3pPr>
            <a:lvl4pPr>
              <a:defRPr sz="2700"/>
            </a:lvl4pPr>
            <a:lvl5pPr>
              <a:defRPr sz="2700"/>
            </a:lvl5pPr>
            <a:lvl6pPr>
              <a:defRPr sz="2700"/>
            </a:lvl6pPr>
            <a:lvl7pPr>
              <a:defRPr sz="2700"/>
            </a:lvl7pPr>
            <a:lvl8pPr>
              <a:defRPr sz="2700"/>
            </a:lvl8pPr>
            <a:lvl9pPr>
              <a:defRPr sz="2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3" y="1435105"/>
            <a:ext cx="3008313" cy="46910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22B3A711-98EF-452F-A480-F6CC86BF635C}" type="datetime1">
              <a:rPr lang="en-US" altLang="zh-CN" smtClean="0"/>
              <a:pPr/>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1290817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3"/>
            <a:ext cx="5486400" cy="566739"/>
          </a:xfrm>
        </p:spPr>
        <p:txBody>
          <a:bodyPr anchor="b"/>
          <a:lstStyle>
            <a:lvl1pPr algn="l">
              <a:defRPr sz="27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4300"/>
            </a:lvl1pPr>
            <a:lvl2pPr marL="609493" indent="0">
              <a:buNone/>
              <a:defRPr sz="3700"/>
            </a:lvl2pPr>
            <a:lvl3pPr marL="1218987" indent="0">
              <a:buNone/>
              <a:defRPr sz="3200"/>
            </a:lvl3pPr>
            <a:lvl4pPr marL="1828480" indent="0">
              <a:buNone/>
              <a:defRPr sz="2700"/>
            </a:lvl4pPr>
            <a:lvl5pPr marL="2437973" indent="0">
              <a:buNone/>
              <a:defRPr sz="2700"/>
            </a:lvl5pPr>
            <a:lvl6pPr marL="3047467" indent="0">
              <a:buNone/>
              <a:defRPr sz="2700"/>
            </a:lvl6pPr>
            <a:lvl7pPr marL="3656960" indent="0">
              <a:buNone/>
              <a:defRPr sz="2700"/>
            </a:lvl7pPr>
            <a:lvl8pPr marL="4266453" indent="0">
              <a:buNone/>
              <a:defRPr sz="2700"/>
            </a:lvl8pPr>
            <a:lvl9pPr marL="4875947" indent="0">
              <a:buNone/>
              <a:defRPr sz="2700"/>
            </a:lvl9pPr>
          </a:lstStyle>
          <a:p>
            <a:endParaRPr lang="en-US"/>
          </a:p>
        </p:txBody>
      </p:sp>
      <p:sp>
        <p:nvSpPr>
          <p:cNvPr id="4" name="Text Placeholder 3"/>
          <p:cNvSpPr>
            <a:spLocks noGrp="1"/>
          </p:cNvSpPr>
          <p:nvPr>
            <p:ph type="body" sz="half" idx="2"/>
          </p:nvPr>
        </p:nvSpPr>
        <p:spPr>
          <a:xfrm>
            <a:off x="1792288" y="5367341"/>
            <a:ext cx="5486400" cy="804863"/>
          </a:xfrm>
        </p:spPr>
        <p:txBody>
          <a:bodyPr/>
          <a:lstStyle>
            <a:lvl1pPr marL="0" indent="0">
              <a:buNone/>
              <a:defRPr sz="1900"/>
            </a:lvl1pPr>
            <a:lvl2pPr marL="609493" indent="0">
              <a:buNone/>
              <a:defRPr sz="1600"/>
            </a:lvl2pPr>
            <a:lvl3pPr marL="1218987" indent="0">
              <a:buNone/>
              <a:defRPr sz="1300"/>
            </a:lvl3pPr>
            <a:lvl4pPr marL="1828480" indent="0">
              <a:buNone/>
              <a:defRPr sz="1200"/>
            </a:lvl4pPr>
            <a:lvl5pPr marL="2437973" indent="0">
              <a:buNone/>
              <a:defRPr sz="1200"/>
            </a:lvl5pPr>
            <a:lvl6pPr marL="3047467" indent="0">
              <a:buNone/>
              <a:defRPr sz="1200"/>
            </a:lvl6pPr>
            <a:lvl7pPr marL="3656960" indent="0">
              <a:buNone/>
              <a:defRPr sz="1200"/>
            </a:lvl7pPr>
            <a:lvl8pPr marL="4266453" indent="0">
              <a:buNone/>
              <a:defRPr sz="1200"/>
            </a:lvl8pPr>
            <a:lvl9pPr marL="4875947"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DA176E99-8A78-4709-8AE3-B02238E73238}" type="datetime1">
              <a:rPr lang="en-US" altLang="zh-CN" smtClean="0"/>
              <a:pPr/>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7538142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D2498C5-F4C2-4406-A7C1-D817899052DB}"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841580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2"/>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42"/>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49A427-E864-4576-9018-D14D81F17B83}"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5350223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9"/>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609493" indent="0" algn="ctr">
              <a:buNone/>
              <a:defRPr>
                <a:solidFill>
                  <a:schemeClr val="tx1">
                    <a:tint val="75000"/>
                  </a:schemeClr>
                </a:solidFill>
              </a:defRPr>
            </a:lvl2pPr>
            <a:lvl3pPr marL="1218987" indent="0" algn="ctr">
              <a:buNone/>
              <a:defRPr>
                <a:solidFill>
                  <a:schemeClr val="tx1">
                    <a:tint val="75000"/>
                  </a:schemeClr>
                </a:solidFill>
              </a:defRPr>
            </a:lvl3pPr>
            <a:lvl4pPr marL="1828480" indent="0" algn="ctr">
              <a:buNone/>
              <a:defRPr>
                <a:solidFill>
                  <a:schemeClr val="tx1">
                    <a:tint val="75000"/>
                  </a:schemeClr>
                </a:solidFill>
              </a:defRPr>
            </a:lvl4pPr>
            <a:lvl5pPr marL="2437973" indent="0" algn="ctr">
              <a:buNone/>
              <a:defRPr>
                <a:solidFill>
                  <a:schemeClr val="tx1">
                    <a:tint val="75000"/>
                  </a:schemeClr>
                </a:solidFill>
              </a:defRPr>
            </a:lvl5pPr>
            <a:lvl6pPr marL="3047467" indent="0" algn="ctr">
              <a:buNone/>
              <a:defRPr>
                <a:solidFill>
                  <a:schemeClr val="tx1">
                    <a:tint val="75000"/>
                  </a:schemeClr>
                </a:solidFill>
              </a:defRPr>
            </a:lvl6pPr>
            <a:lvl7pPr marL="3656960" indent="0" algn="ctr">
              <a:buNone/>
              <a:defRPr>
                <a:solidFill>
                  <a:schemeClr val="tx1">
                    <a:tint val="75000"/>
                  </a:schemeClr>
                </a:solidFill>
              </a:defRPr>
            </a:lvl7pPr>
            <a:lvl8pPr marL="4266453" indent="0" algn="ctr">
              <a:buNone/>
              <a:defRPr>
                <a:solidFill>
                  <a:schemeClr val="tx1">
                    <a:tint val="75000"/>
                  </a:schemeClr>
                </a:solidFill>
              </a:defRPr>
            </a:lvl8pPr>
            <a:lvl9pPr marL="4875947"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F899DB5-44D7-4174-8FA0-A2C74D096BA0}"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9577184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412776"/>
            <a:ext cx="8229600" cy="4569375"/>
          </a:xfrm>
        </p:spPr>
        <p:txBody>
          <a:bodyPr/>
          <a:lstStyle>
            <a:lvl1pPr>
              <a:defRPr sz="3200"/>
            </a:lvl1pPr>
            <a:lvl2pPr>
              <a:defRPr sz="2800"/>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0646B14D-1251-4D35-BFD6-4AE46015440E}"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51923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22313" y="4406904"/>
            <a:ext cx="7772400" cy="1362075"/>
          </a:xfrm>
        </p:spPr>
        <p:txBody>
          <a:bodyPr anchor="t"/>
          <a:lstStyle>
            <a:lvl1pPr algn="l">
              <a:defRPr sz="5300" b="1" cap="none"/>
            </a:lvl1pPr>
          </a:lstStyle>
          <a:p>
            <a:r>
              <a:rPr lang="en-US" dirty="0"/>
              <a:t>Click To Edit Master Title Style</a:t>
            </a:r>
          </a:p>
        </p:txBody>
      </p:sp>
      <p:sp>
        <p:nvSpPr>
          <p:cNvPr id="3" name="Text Placeholder 2"/>
          <p:cNvSpPr>
            <a:spLocks noGrp="1"/>
          </p:cNvSpPr>
          <p:nvPr>
            <p:ph type="body" idx="1"/>
          </p:nvPr>
        </p:nvSpPr>
        <p:spPr>
          <a:xfrm>
            <a:off x="722313" y="2906716"/>
            <a:ext cx="7772400"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21181707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760040" y="4437112"/>
            <a:ext cx="7772400" cy="1500187"/>
          </a:xfrm>
        </p:spPr>
        <p:txBody>
          <a:bodyPr anchor="b"/>
          <a:lstStyle>
            <a:lvl1pPr marL="0" indent="0">
              <a:buNone/>
              <a:defRPr sz="2700">
                <a:solidFill>
                  <a:schemeClr val="tx1">
                    <a:tint val="75000"/>
                  </a:schemeClr>
                </a:solidFill>
              </a:defRPr>
            </a:lvl1pPr>
            <a:lvl2pPr marL="609493" indent="0">
              <a:buNone/>
              <a:defRPr sz="2400">
                <a:solidFill>
                  <a:schemeClr val="tx1">
                    <a:tint val="75000"/>
                  </a:schemeClr>
                </a:solidFill>
              </a:defRPr>
            </a:lvl2pPr>
            <a:lvl3pPr marL="1218987" indent="0">
              <a:buNone/>
              <a:defRPr sz="2100">
                <a:solidFill>
                  <a:schemeClr val="tx1">
                    <a:tint val="75000"/>
                  </a:schemeClr>
                </a:solidFill>
              </a:defRPr>
            </a:lvl3pPr>
            <a:lvl4pPr marL="1828480" indent="0">
              <a:buNone/>
              <a:defRPr sz="1900">
                <a:solidFill>
                  <a:schemeClr val="tx1">
                    <a:tint val="75000"/>
                  </a:schemeClr>
                </a:solidFill>
              </a:defRPr>
            </a:lvl4pPr>
            <a:lvl5pPr marL="2437973" indent="0">
              <a:buNone/>
              <a:defRPr sz="1900">
                <a:solidFill>
                  <a:schemeClr val="tx1">
                    <a:tint val="75000"/>
                  </a:schemeClr>
                </a:solidFill>
              </a:defRPr>
            </a:lvl5pPr>
            <a:lvl6pPr marL="3047467" indent="0">
              <a:buNone/>
              <a:defRPr sz="1900">
                <a:solidFill>
                  <a:schemeClr val="tx1">
                    <a:tint val="75000"/>
                  </a:schemeClr>
                </a:solidFill>
              </a:defRPr>
            </a:lvl6pPr>
            <a:lvl7pPr marL="3656960" indent="0">
              <a:buNone/>
              <a:defRPr sz="1900">
                <a:solidFill>
                  <a:schemeClr val="tx1">
                    <a:tint val="75000"/>
                  </a:schemeClr>
                </a:solidFill>
              </a:defRPr>
            </a:lvl7pPr>
            <a:lvl8pPr marL="4266453" indent="0">
              <a:buNone/>
              <a:defRPr sz="1900">
                <a:solidFill>
                  <a:schemeClr val="tx1">
                    <a:tint val="75000"/>
                  </a:schemeClr>
                </a:solidFill>
              </a:defRPr>
            </a:lvl8pPr>
            <a:lvl9pPr marL="4875947" indent="0">
              <a:buNone/>
              <a:defRPr sz="1900">
                <a:solidFill>
                  <a:schemeClr val="tx1">
                    <a:tint val="75000"/>
                  </a:schemeClr>
                </a:solidFill>
              </a:defRPr>
            </a:lvl9pPr>
          </a:lstStyle>
          <a:p>
            <a:pPr lvl="0"/>
            <a:r>
              <a:rPr lang="en-US"/>
              <a:t>Click to edit Master text styles</a:t>
            </a:r>
          </a:p>
        </p:txBody>
      </p:sp>
      <p:sp>
        <p:nvSpPr>
          <p:cNvPr id="2" name="Title 1"/>
          <p:cNvSpPr>
            <a:spLocks noGrp="1"/>
          </p:cNvSpPr>
          <p:nvPr>
            <p:ph type="title"/>
          </p:nvPr>
        </p:nvSpPr>
        <p:spPr>
          <a:xfrm>
            <a:off x="755576" y="2276872"/>
            <a:ext cx="7772400" cy="1362075"/>
          </a:xfrm>
        </p:spPr>
        <p:txBody>
          <a:bodyPr anchor="t"/>
          <a:lstStyle>
            <a:lvl1pPr algn="l">
              <a:defRPr sz="5300" b="1" cap="all"/>
            </a:lvl1pPr>
          </a:lstStyle>
          <a:p>
            <a:r>
              <a:rPr lang="en-US" dirty="0"/>
              <a:t>Click to edit Master title style</a:t>
            </a:r>
          </a:p>
        </p:txBody>
      </p:sp>
      <p:sp>
        <p:nvSpPr>
          <p:cNvPr id="4" name="Date Placeholder 3"/>
          <p:cNvSpPr>
            <a:spLocks noGrp="1"/>
          </p:cNvSpPr>
          <p:nvPr>
            <p:ph type="dt" sz="half" idx="10"/>
          </p:nvPr>
        </p:nvSpPr>
        <p:spPr/>
        <p:txBody>
          <a:bodyPr/>
          <a:lstStyle/>
          <a:p>
            <a:fld id="{B3964704-EDFB-4A55-AD30-8D634F8544D1}" type="datetime1">
              <a:rPr lang="en-US" altLang="zh-CN" smtClean="0"/>
              <a:pPr/>
              <a:t>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2118170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4"/>
            <a:ext cx="40386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4"/>
            <a:ext cx="4038600" cy="4525963"/>
          </a:xfrm>
        </p:spPr>
        <p:txBody>
          <a:bodyPr/>
          <a:lstStyle>
            <a:lvl1pPr>
              <a:defRPr sz="3700"/>
            </a:lvl1pPr>
            <a:lvl2pPr>
              <a:defRPr sz="3200"/>
            </a:lvl2pPr>
            <a:lvl3pPr>
              <a:defRPr sz="2700"/>
            </a:lvl3pPr>
            <a:lvl4pPr>
              <a:defRPr sz="2400"/>
            </a:lvl4pPr>
            <a:lvl5pPr>
              <a:defRPr sz="2400"/>
            </a:lvl5pPr>
            <a:lvl6pPr>
              <a:defRPr sz="2400"/>
            </a:lvl6pPr>
            <a:lvl7pPr>
              <a:defRPr sz="2400"/>
            </a:lvl7pPr>
            <a:lvl8pPr>
              <a:defRPr sz="2400"/>
            </a:lvl8pPr>
            <a:lvl9pPr>
              <a:defRPr sz="2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F6BF977-A739-49DF-8FD1-5F108C15D0C6}" type="datetime1">
              <a:rPr lang="en-US" altLang="zh-CN" smtClean="0"/>
              <a:pPr/>
              <a:t>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3053186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6"/>
            <a:ext cx="4040188"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7" y="1535116"/>
            <a:ext cx="4041775" cy="639763"/>
          </a:xfrm>
        </p:spPr>
        <p:txBody>
          <a:bodyPr anchor="b"/>
          <a:lstStyle>
            <a:lvl1pPr marL="0" indent="0">
              <a:buNone/>
              <a:defRPr sz="3200" b="1"/>
            </a:lvl1pPr>
            <a:lvl2pPr marL="609493" indent="0">
              <a:buNone/>
              <a:defRPr sz="2700" b="1"/>
            </a:lvl2pPr>
            <a:lvl3pPr marL="1218987" indent="0">
              <a:buNone/>
              <a:defRPr sz="2400" b="1"/>
            </a:lvl3pPr>
            <a:lvl4pPr marL="1828480" indent="0">
              <a:buNone/>
              <a:defRPr sz="2100" b="1"/>
            </a:lvl4pPr>
            <a:lvl5pPr marL="2437973" indent="0">
              <a:buNone/>
              <a:defRPr sz="2100" b="1"/>
            </a:lvl5pPr>
            <a:lvl6pPr marL="3047467" indent="0">
              <a:buNone/>
              <a:defRPr sz="2100" b="1"/>
            </a:lvl6pPr>
            <a:lvl7pPr marL="3656960" indent="0">
              <a:buNone/>
              <a:defRPr sz="2100" b="1"/>
            </a:lvl7pPr>
            <a:lvl8pPr marL="4266453" indent="0">
              <a:buNone/>
              <a:defRPr sz="2100" b="1"/>
            </a:lvl8pPr>
            <a:lvl9pPr marL="4875947" indent="0">
              <a:buNone/>
              <a:defRPr sz="2100" b="1"/>
            </a:lvl9pPr>
          </a:lstStyle>
          <a:p>
            <a:pPr lvl="0"/>
            <a:r>
              <a:rPr lang="en-US"/>
              <a:t>Click to edit Master text styles</a:t>
            </a:r>
          </a:p>
        </p:txBody>
      </p:sp>
      <p:sp>
        <p:nvSpPr>
          <p:cNvPr id="6" name="Content Placeholder 5"/>
          <p:cNvSpPr>
            <a:spLocks noGrp="1"/>
          </p:cNvSpPr>
          <p:nvPr>
            <p:ph sz="quarter" idx="4"/>
          </p:nvPr>
        </p:nvSpPr>
        <p:spPr>
          <a:xfrm>
            <a:off x="4645027" y="2174875"/>
            <a:ext cx="4041775" cy="3951288"/>
          </a:xfrm>
        </p:spPr>
        <p:txBody>
          <a:bodyPr/>
          <a:lstStyle>
            <a:lvl1pPr>
              <a:defRPr sz="3200"/>
            </a:lvl1pPr>
            <a:lvl2pPr>
              <a:defRPr sz="2700"/>
            </a:lvl2pPr>
            <a:lvl3pPr>
              <a:defRPr sz="24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80E28C0-3AF5-4570-BA35-B4EAEA583EFC}" type="datetime1">
              <a:rPr lang="en-US" altLang="zh-CN" smtClean="0"/>
              <a:pPr/>
              <a:t>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7958990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vl1pPr>
          </a:lstStyle>
          <a:p>
            <a:r>
              <a:rPr lang="en-US"/>
              <a:t>Click to edit Master title style</a:t>
            </a:r>
          </a:p>
        </p:txBody>
      </p:sp>
      <p:sp>
        <p:nvSpPr>
          <p:cNvPr id="3" name="Date Placeholder 2"/>
          <p:cNvSpPr>
            <a:spLocks noGrp="1"/>
          </p:cNvSpPr>
          <p:nvPr>
            <p:ph type="dt" sz="half" idx="10"/>
          </p:nvPr>
        </p:nvSpPr>
        <p:spPr/>
        <p:txBody>
          <a:bodyPr/>
          <a:lstStyle/>
          <a:p>
            <a:fld id="{A96B13A9-36F7-4A55-8629-49A78010D6DB}" type="datetime1">
              <a:rPr lang="en-US" altLang="zh-CN" smtClean="0"/>
              <a:pPr/>
              <a:t>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42987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91A42D5-B997-471D-8FDA-5522C339CC57}" type="datetime1">
              <a:rPr lang="en-US" altLang="zh-CN" smtClean="0"/>
              <a:pPr/>
              <a:t>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6E69268-9C8B-4EBF-A9EE-DC5DC2D48DC3}" type="slidenum">
              <a:rPr lang="en-US" smtClean="0"/>
              <a:pPr/>
              <a:t>‹#›</a:t>
            </a:fld>
            <a:endParaRPr lang="en-US"/>
          </a:p>
        </p:txBody>
      </p:sp>
    </p:spTree>
    <p:extLst>
      <p:ext uri="{BB962C8B-B14F-4D97-AF65-F5344CB8AC3E}">
        <p14:creationId xmlns:p14="http://schemas.microsoft.com/office/powerpoint/2010/main" val="16812494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81000">
              <a:srgbClr val="EEEEEE"/>
            </a:gs>
            <a:gs pos="0">
              <a:schemeClr val="bg1"/>
            </a:gs>
            <a:gs pos="100000">
              <a:schemeClr val="bg1">
                <a:lumMod val="85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42"/>
            <a:ext cx="8229600" cy="711081"/>
          </a:xfrm>
          <a:prstGeom prst="rect">
            <a:avLst/>
          </a:prstGeom>
        </p:spPr>
        <p:txBody>
          <a:bodyPr vert="horz" lIns="121899" tIns="60949" rIns="121899" bIns="60949" rtlCol="0" anchor="ctr">
            <a:normAutofit/>
          </a:bodyPr>
          <a:lstStyle/>
          <a:p>
            <a:r>
              <a:rPr lang="en-US" dirty="0"/>
              <a:t>Click to edit Master title style</a:t>
            </a:r>
          </a:p>
        </p:txBody>
      </p:sp>
      <p:sp>
        <p:nvSpPr>
          <p:cNvPr id="3" name="Text Placeholder 2"/>
          <p:cNvSpPr>
            <a:spLocks noGrp="1"/>
          </p:cNvSpPr>
          <p:nvPr>
            <p:ph type="body" idx="1"/>
          </p:nvPr>
        </p:nvSpPr>
        <p:spPr>
          <a:xfrm>
            <a:off x="457200" y="1138428"/>
            <a:ext cx="8229600" cy="4987739"/>
          </a:xfrm>
          <a:prstGeom prst="rect">
            <a:avLst/>
          </a:prstGeom>
        </p:spPr>
        <p:txBody>
          <a:bodyPr vert="horz" lIns="121899" tIns="60949" rIns="121899" bIns="60949"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4"/>
            <a:ext cx="2133600" cy="365125"/>
          </a:xfrm>
          <a:prstGeom prst="rect">
            <a:avLst/>
          </a:prstGeom>
        </p:spPr>
        <p:txBody>
          <a:bodyPr vert="horz" lIns="121899" tIns="60949" rIns="121899" bIns="60949" rtlCol="0" anchor="ctr"/>
          <a:lstStyle>
            <a:lvl1pPr algn="l">
              <a:defRPr sz="1600">
                <a:solidFill>
                  <a:schemeClr val="tx1">
                    <a:tint val="75000"/>
                  </a:schemeClr>
                </a:solidFill>
              </a:defRPr>
            </a:lvl1pPr>
          </a:lstStyle>
          <a:p>
            <a:fld id="{8BF52DA9-5F8E-4CFF-ABAE-93F45FDD9F3F}" type="datetime1">
              <a:rPr lang="en-US" altLang="zh-CN" smtClean="0"/>
              <a:pPr/>
              <a:t>2/5/2018</a:t>
            </a:fld>
            <a:endParaRPr lang="en-US"/>
          </a:p>
        </p:txBody>
      </p:sp>
      <p:sp>
        <p:nvSpPr>
          <p:cNvPr id="5" name="Footer Placeholder 4"/>
          <p:cNvSpPr>
            <a:spLocks noGrp="1"/>
          </p:cNvSpPr>
          <p:nvPr>
            <p:ph type="ftr" sz="quarter" idx="3"/>
          </p:nvPr>
        </p:nvSpPr>
        <p:spPr>
          <a:xfrm>
            <a:off x="3124200" y="6356354"/>
            <a:ext cx="2895600" cy="365125"/>
          </a:xfrm>
          <a:prstGeom prst="rect">
            <a:avLst/>
          </a:prstGeom>
        </p:spPr>
        <p:txBody>
          <a:bodyPr vert="horz" lIns="121899" tIns="60949" rIns="121899" bIns="60949" rtlCol="0" anchor="ctr"/>
          <a:lstStyle>
            <a:lvl1pPr algn="ctr">
              <a:defRPr sz="1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1" y="6356354"/>
            <a:ext cx="2133600" cy="365125"/>
          </a:xfrm>
          <a:prstGeom prst="rect">
            <a:avLst/>
          </a:prstGeom>
        </p:spPr>
        <p:txBody>
          <a:bodyPr vert="horz" lIns="121899" tIns="60949" rIns="121899" bIns="60949" rtlCol="0" anchor="ctr"/>
          <a:lstStyle>
            <a:lvl1pPr algn="r">
              <a:defRPr sz="1600">
                <a:solidFill>
                  <a:schemeClr val="tx1">
                    <a:tint val="75000"/>
                  </a:schemeClr>
                </a:solidFill>
              </a:defRPr>
            </a:lvl1pPr>
          </a:lstStyle>
          <a:p>
            <a:fld id="{96E69268-9C8B-4EBF-A9EE-DC5DC2D48DC3}" type="slidenum">
              <a:rPr lang="en-US" smtClean="0"/>
              <a:pPr/>
              <a:t>‹#›</a:t>
            </a:fld>
            <a:endParaRPr lang="en-US"/>
          </a:p>
        </p:txBody>
      </p:sp>
    </p:spTree>
    <p:extLst>
      <p:ext uri="{BB962C8B-B14F-4D97-AF65-F5344CB8AC3E}">
        <p14:creationId xmlns:p14="http://schemas.microsoft.com/office/powerpoint/2010/main" val="1974508044"/>
      </p:ext>
    </p:extLst>
  </p:cSld>
  <p:clrMap bg1="lt1" tx1="dk1" bg2="lt2" tx2="dk2" accent1="accent1" accent2="accent2" accent3="accent3" accent4="accent4" accent5="accent5" accent6="accent6" hlink="hlink" folHlink="folHlink"/>
  <p:sldLayoutIdLst>
    <p:sldLayoutId id="2147483661" r:id="rId1"/>
    <p:sldLayoutId id="2147483649" r:id="rId2"/>
    <p:sldLayoutId id="2147483650" r:id="rId3"/>
    <p:sldLayoutId id="2147483662"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hf hdr="0" ftr="0" dt="0"/>
  <p:txStyles>
    <p:titleStyle>
      <a:lvl1pPr algn="l" defTabSz="1218987" rtl="0" eaLnBrk="1" latinLnBrk="0" hangingPunct="1">
        <a:spcBef>
          <a:spcPct val="0"/>
        </a:spcBef>
        <a:buNone/>
        <a:defRPr sz="3600" kern="1200">
          <a:solidFill>
            <a:schemeClr val="tx1"/>
          </a:solidFill>
          <a:latin typeface="+mj-lt"/>
          <a:ea typeface="+mj-ea"/>
          <a:cs typeface="+mj-cs"/>
        </a:defRPr>
      </a:lvl1pPr>
    </p:titleStyle>
    <p:bodyStyle>
      <a:lvl1pPr marL="457120" indent="-457120" algn="l" defTabSz="1218987" rtl="0" eaLnBrk="1" latinLnBrk="0" hangingPunct="1">
        <a:spcBef>
          <a:spcPct val="20000"/>
        </a:spcBef>
        <a:buFont typeface="Arial" pitchFamily="34" charset="0"/>
        <a:buChar char="•"/>
        <a:defRPr sz="3600" kern="1200">
          <a:solidFill>
            <a:schemeClr val="tx1"/>
          </a:solidFill>
          <a:latin typeface="+mj-lt"/>
          <a:ea typeface="+mn-ea"/>
          <a:cs typeface="+mn-cs"/>
        </a:defRPr>
      </a:lvl1pPr>
      <a:lvl2pPr marL="990427" indent="-380933" algn="l" defTabSz="1218987" rtl="0" eaLnBrk="1" latinLnBrk="0" hangingPunct="1">
        <a:spcBef>
          <a:spcPct val="20000"/>
        </a:spcBef>
        <a:buFont typeface="Arial" pitchFamily="34" charset="0"/>
        <a:buChar char="–"/>
        <a:defRPr sz="3200" kern="1200">
          <a:solidFill>
            <a:schemeClr val="tx1"/>
          </a:solidFill>
          <a:latin typeface="+mj-lt"/>
          <a:ea typeface="+mn-ea"/>
          <a:cs typeface="+mn-cs"/>
        </a:defRPr>
      </a:lvl2pPr>
      <a:lvl3pPr marL="1523733" indent="-304747" algn="l" defTabSz="1218987" rtl="0" eaLnBrk="1" latinLnBrk="0" hangingPunct="1">
        <a:spcBef>
          <a:spcPct val="20000"/>
        </a:spcBef>
        <a:buFont typeface="Arial" pitchFamily="34" charset="0"/>
        <a:buChar char="•"/>
        <a:defRPr sz="2400" kern="1200">
          <a:solidFill>
            <a:schemeClr val="tx1"/>
          </a:solidFill>
          <a:latin typeface="+mj-lt"/>
          <a:ea typeface="+mn-ea"/>
          <a:cs typeface="+mn-cs"/>
        </a:defRPr>
      </a:lvl3pPr>
      <a:lvl4pPr marL="2133227"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720" indent="-304747" algn="l" defTabSz="1218987"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221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6pPr>
      <a:lvl7pPr marL="3961707"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7pPr>
      <a:lvl8pPr marL="4571200"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8pPr>
      <a:lvl9pPr marL="5180693" indent="-304747" algn="l" defTabSz="1218987" rtl="0" eaLnBrk="1" latinLnBrk="0" hangingPunct="1">
        <a:spcBef>
          <a:spcPct val="20000"/>
        </a:spcBef>
        <a:buFont typeface="Arial" pitchFamily="34" charset="0"/>
        <a:buChar char="•"/>
        <a:defRPr sz="2700" kern="1200">
          <a:solidFill>
            <a:schemeClr val="tx1"/>
          </a:solidFill>
          <a:latin typeface="+mn-lt"/>
          <a:ea typeface="+mn-ea"/>
          <a:cs typeface="+mn-cs"/>
        </a:defRPr>
      </a:lvl9pPr>
    </p:bodyStyle>
    <p:other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0" y="1628800"/>
            <a:ext cx="8676456" cy="1971655"/>
          </a:xfrm>
        </p:spPr>
        <p:txBody>
          <a:bodyPr>
            <a:normAutofit/>
          </a:bodyPr>
          <a:lstStyle/>
          <a:p>
            <a:pPr algn="ctr"/>
            <a:r>
              <a:rPr lang="en-US" altLang="zh-CN" sz="4000" dirty="0">
                <a:solidFill>
                  <a:srgbClr val="0070C0"/>
                </a:solidFill>
              </a:rPr>
              <a:t>Deeper Insights into </a:t>
            </a:r>
            <a:br>
              <a:rPr lang="en-US" altLang="zh-CN" sz="4000" dirty="0">
                <a:solidFill>
                  <a:srgbClr val="0070C0"/>
                </a:solidFill>
              </a:rPr>
            </a:br>
            <a:r>
              <a:rPr lang="en-US" altLang="zh-CN" sz="4000" dirty="0">
                <a:solidFill>
                  <a:srgbClr val="0070C0"/>
                </a:solidFill>
              </a:rPr>
              <a:t>Graph Convolutional Networks </a:t>
            </a:r>
            <a:br>
              <a:rPr lang="en-US" altLang="zh-CN" sz="4000" dirty="0">
                <a:solidFill>
                  <a:srgbClr val="0070C0"/>
                </a:solidFill>
              </a:rPr>
            </a:br>
            <a:r>
              <a:rPr lang="en-US" altLang="zh-CN" sz="4000" dirty="0">
                <a:solidFill>
                  <a:srgbClr val="0070C0"/>
                </a:solidFill>
              </a:rPr>
              <a:t>for Semi-Supervised Learning</a:t>
            </a:r>
          </a:p>
        </p:txBody>
      </p:sp>
      <p:sp>
        <p:nvSpPr>
          <p:cNvPr id="5" name="Subtitle 4"/>
          <p:cNvSpPr>
            <a:spLocks noGrp="1"/>
          </p:cNvSpPr>
          <p:nvPr>
            <p:ph type="subTitle" idx="1"/>
          </p:nvPr>
        </p:nvSpPr>
        <p:spPr/>
        <p:txBody>
          <a:bodyPr>
            <a:noAutofit/>
          </a:bodyPr>
          <a:lstStyle/>
          <a:p>
            <a:r>
              <a:rPr lang="en-US" altLang="zh-CN" sz="2800"/>
              <a:t>Qimai Li, Zhichao Han, Xiao-Ming Wu</a:t>
            </a:r>
          </a:p>
          <a:p>
            <a:r>
              <a:rPr lang="en-US" altLang="zh-CN" sz="2800" dirty="0"/>
              <a:t>Department of Computing </a:t>
            </a:r>
          </a:p>
          <a:p>
            <a:r>
              <a:rPr lang="en-US" altLang="zh-CN" sz="2800" dirty="0"/>
              <a:t>The Hong Kong Polytechnic 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00AB5-D419-7A47-904E-059F974EC086}"/>
              </a:ext>
            </a:extLst>
          </p:cNvPr>
          <p:cNvSpPr>
            <a:spLocks noGrp="1"/>
          </p:cNvSpPr>
          <p:nvPr>
            <p:ph type="ctrTitle"/>
          </p:nvPr>
        </p:nvSpPr>
        <p:spPr>
          <a:xfrm>
            <a:off x="685800" y="-33788"/>
            <a:ext cx="7772400" cy="1470025"/>
          </a:xfrm>
        </p:spPr>
        <p:txBody>
          <a:bodyPr/>
          <a:lstStyle/>
          <a:p>
            <a:pPr algn="ctr"/>
            <a:r>
              <a:rPr kumimoji="1" lang="en-US" altLang="zh-Hans" b="1" dirty="0">
                <a:solidFill>
                  <a:srgbClr val="0070C0"/>
                </a:solidFill>
              </a:rPr>
              <a:t>Our Solutions (1) </a:t>
            </a:r>
            <a:endParaRPr kumimoji="1" lang="zh-CN" altLang="en-US" b="1" dirty="0">
              <a:solidFill>
                <a:srgbClr val="0070C0"/>
              </a:solidFill>
            </a:endParaRPr>
          </a:p>
        </p:txBody>
      </p:sp>
      <p:sp>
        <p:nvSpPr>
          <p:cNvPr id="4" name="幻灯片编号占位符 3">
            <a:extLst>
              <a:ext uri="{FF2B5EF4-FFF2-40B4-BE49-F238E27FC236}">
                <a16:creationId xmlns:a16="http://schemas.microsoft.com/office/drawing/2014/main" id="{0B984014-4655-9D4E-BA0A-BDB962690014}"/>
              </a:ext>
            </a:extLst>
          </p:cNvPr>
          <p:cNvSpPr>
            <a:spLocks noGrp="1"/>
          </p:cNvSpPr>
          <p:nvPr>
            <p:ph type="sldNum" sz="quarter" idx="12"/>
          </p:nvPr>
        </p:nvSpPr>
        <p:spPr/>
        <p:txBody>
          <a:bodyPr/>
          <a:lstStyle/>
          <a:p>
            <a:fld id="{96E69268-9C8B-4EBF-A9EE-DC5DC2D48DC3}" type="slidenum">
              <a:rPr lang="en-US" smtClean="0"/>
              <a:pPr/>
              <a:t>10</a:t>
            </a:fld>
            <a:endParaRPr lang="en-US" dirty="0"/>
          </a:p>
        </p:txBody>
      </p:sp>
      <p:sp>
        <p:nvSpPr>
          <p:cNvPr id="11" name="椭圆 5">
            <a:extLst>
              <a:ext uri="{FF2B5EF4-FFF2-40B4-BE49-F238E27FC236}">
                <a16:creationId xmlns:a16="http://schemas.microsoft.com/office/drawing/2014/main" id="{74438525-511A-4F37-9F50-52E24BE24702}"/>
              </a:ext>
            </a:extLst>
          </p:cNvPr>
          <p:cNvSpPr/>
          <p:nvPr/>
        </p:nvSpPr>
        <p:spPr>
          <a:xfrm>
            <a:off x="5061657" y="4700552"/>
            <a:ext cx="432048" cy="432048"/>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zh-CN" altLang="en-US">
              <a:solidFill>
                <a:srgbClr val="FFFF00"/>
              </a:solidFill>
            </a:endParaRPr>
          </a:p>
        </p:txBody>
      </p:sp>
      <p:sp>
        <p:nvSpPr>
          <p:cNvPr id="13" name="椭圆 6">
            <a:extLst>
              <a:ext uri="{FF2B5EF4-FFF2-40B4-BE49-F238E27FC236}">
                <a16:creationId xmlns:a16="http://schemas.microsoft.com/office/drawing/2014/main" id="{6E6FA0A8-630B-4C63-9EB8-71EE076E247D}"/>
              </a:ext>
            </a:extLst>
          </p:cNvPr>
          <p:cNvSpPr/>
          <p:nvPr/>
        </p:nvSpPr>
        <p:spPr>
          <a:xfrm>
            <a:off x="6332241" y="4606157"/>
            <a:ext cx="432048" cy="432048"/>
          </a:xfrm>
          <a:prstGeom prst="ellipse">
            <a:avLst/>
          </a:prstGeom>
          <a:solidFill>
            <a:srgbClr val="0070C0"/>
          </a:solidFill>
          <a:ln w="50800">
            <a:no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sp>
        <p:nvSpPr>
          <p:cNvPr id="14" name="椭圆 7">
            <a:extLst>
              <a:ext uri="{FF2B5EF4-FFF2-40B4-BE49-F238E27FC236}">
                <a16:creationId xmlns:a16="http://schemas.microsoft.com/office/drawing/2014/main" id="{7319DF2D-F4B5-49F4-A04B-E351CD254FFE}"/>
              </a:ext>
            </a:extLst>
          </p:cNvPr>
          <p:cNvSpPr/>
          <p:nvPr/>
        </p:nvSpPr>
        <p:spPr>
          <a:xfrm>
            <a:off x="5695468" y="5192335"/>
            <a:ext cx="432048" cy="432048"/>
          </a:xfrm>
          <a:prstGeom prst="ellipse">
            <a:avLst/>
          </a:prstGeom>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5" name="椭圆 8">
            <a:extLst>
              <a:ext uri="{FF2B5EF4-FFF2-40B4-BE49-F238E27FC236}">
                <a16:creationId xmlns:a16="http://schemas.microsoft.com/office/drawing/2014/main" id="{0A45DC8C-2E38-4F62-B10A-56D37D8209BA}"/>
              </a:ext>
            </a:extLst>
          </p:cNvPr>
          <p:cNvSpPr/>
          <p:nvPr/>
        </p:nvSpPr>
        <p:spPr>
          <a:xfrm>
            <a:off x="4060410" y="4844265"/>
            <a:ext cx="432048" cy="432048"/>
          </a:xfrm>
          <a:prstGeom prst="ellipse">
            <a:avLst/>
          </a:prstGeom>
          <a:solidFill>
            <a:schemeClr val="bg1"/>
          </a:solidFill>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6" name="椭圆 9">
            <a:extLst>
              <a:ext uri="{FF2B5EF4-FFF2-40B4-BE49-F238E27FC236}">
                <a16:creationId xmlns:a16="http://schemas.microsoft.com/office/drawing/2014/main" id="{14AFA8A4-D672-40C4-A70D-EDB20F84C098}"/>
              </a:ext>
            </a:extLst>
          </p:cNvPr>
          <p:cNvSpPr/>
          <p:nvPr/>
        </p:nvSpPr>
        <p:spPr>
          <a:xfrm>
            <a:off x="5674847" y="3929486"/>
            <a:ext cx="432048" cy="432048"/>
          </a:xfrm>
          <a:prstGeom prst="ellipse">
            <a:avLst/>
          </a:prstGeom>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7" name="椭圆 10">
            <a:extLst>
              <a:ext uri="{FF2B5EF4-FFF2-40B4-BE49-F238E27FC236}">
                <a16:creationId xmlns:a16="http://schemas.microsoft.com/office/drawing/2014/main" id="{C6478514-E180-4540-AF0F-157441A2751B}"/>
              </a:ext>
            </a:extLst>
          </p:cNvPr>
          <p:cNvSpPr/>
          <p:nvPr/>
        </p:nvSpPr>
        <p:spPr>
          <a:xfrm>
            <a:off x="4573793" y="3919726"/>
            <a:ext cx="432048" cy="432048"/>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sp>
        <p:nvSpPr>
          <p:cNvPr id="18" name="椭圆 11">
            <a:extLst>
              <a:ext uri="{FF2B5EF4-FFF2-40B4-BE49-F238E27FC236}">
                <a16:creationId xmlns:a16="http://schemas.microsoft.com/office/drawing/2014/main" id="{8C544956-7B58-4649-9626-00348510C79C}"/>
              </a:ext>
            </a:extLst>
          </p:cNvPr>
          <p:cNvSpPr/>
          <p:nvPr/>
        </p:nvSpPr>
        <p:spPr>
          <a:xfrm>
            <a:off x="4605429" y="5517232"/>
            <a:ext cx="432048" cy="432048"/>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cxnSp>
        <p:nvCxnSpPr>
          <p:cNvPr id="19" name="直线连接符 13">
            <a:extLst>
              <a:ext uri="{FF2B5EF4-FFF2-40B4-BE49-F238E27FC236}">
                <a16:creationId xmlns:a16="http://schemas.microsoft.com/office/drawing/2014/main" id="{7A7F5038-A4A2-4F33-9CA0-25CBB1533C06}"/>
              </a:ext>
            </a:extLst>
          </p:cNvPr>
          <p:cNvCxnSpPr>
            <a:cxnSpLocks/>
            <a:stCxn id="17" idx="6"/>
            <a:endCxn id="16" idx="2"/>
          </p:cNvCxnSpPr>
          <p:nvPr/>
        </p:nvCxnSpPr>
        <p:spPr>
          <a:xfrm>
            <a:off x="5005841" y="4135750"/>
            <a:ext cx="669006" cy="976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线连接符 15">
            <a:extLst>
              <a:ext uri="{FF2B5EF4-FFF2-40B4-BE49-F238E27FC236}">
                <a16:creationId xmlns:a16="http://schemas.microsoft.com/office/drawing/2014/main" id="{5A814D6D-DBFD-42A5-B0FC-5B5F2CE20FA3}"/>
              </a:ext>
            </a:extLst>
          </p:cNvPr>
          <p:cNvCxnSpPr>
            <a:cxnSpLocks/>
            <a:stCxn id="14" idx="7"/>
            <a:endCxn id="13" idx="3"/>
          </p:cNvCxnSpPr>
          <p:nvPr/>
        </p:nvCxnSpPr>
        <p:spPr>
          <a:xfrm flipV="1">
            <a:off x="6064244" y="4974933"/>
            <a:ext cx="331269" cy="28067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线连接符 18">
            <a:extLst>
              <a:ext uri="{FF2B5EF4-FFF2-40B4-BE49-F238E27FC236}">
                <a16:creationId xmlns:a16="http://schemas.microsoft.com/office/drawing/2014/main" id="{BF0E5A58-EFAE-4D50-A294-CC2AB997B54B}"/>
              </a:ext>
            </a:extLst>
          </p:cNvPr>
          <p:cNvCxnSpPr>
            <a:cxnSpLocks/>
            <a:stCxn id="18" idx="1"/>
            <a:endCxn id="15" idx="5"/>
          </p:cNvCxnSpPr>
          <p:nvPr/>
        </p:nvCxnSpPr>
        <p:spPr>
          <a:xfrm flipH="1" flipV="1">
            <a:off x="4429186" y="5213041"/>
            <a:ext cx="239515" cy="36746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线连接符 20">
            <a:extLst>
              <a:ext uri="{FF2B5EF4-FFF2-40B4-BE49-F238E27FC236}">
                <a16:creationId xmlns:a16="http://schemas.microsoft.com/office/drawing/2014/main" id="{686C062D-9469-40D0-92E4-6A29617E37C0}"/>
              </a:ext>
            </a:extLst>
          </p:cNvPr>
          <p:cNvCxnSpPr>
            <a:cxnSpLocks/>
            <a:stCxn id="15" idx="6"/>
            <a:endCxn id="11" idx="2"/>
          </p:cNvCxnSpPr>
          <p:nvPr/>
        </p:nvCxnSpPr>
        <p:spPr>
          <a:xfrm flipV="1">
            <a:off x="4492458" y="4916576"/>
            <a:ext cx="569199" cy="14371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id="{F2EB303D-A990-46F7-A6E4-A5E208B62048}"/>
              </a:ext>
            </a:extLst>
          </p:cNvPr>
          <p:cNvCxnSpPr>
            <a:cxnSpLocks/>
            <a:stCxn id="16" idx="3"/>
            <a:endCxn id="11" idx="7"/>
          </p:cNvCxnSpPr>
          <p:nvPr/>
        </p:nvCxnSpPr>
        <p:spPr>
          <a:xfrm flipH="1">
            <a:off x="5430433" y="4298262"/>
            <a:ext cx="307686" cy="465562"/>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线连接符 24">
            <a:extLst>
              <a:ext uri="{FF2B5EF4-FFF2-40B4-BE49-F238E27FC236}">
                <a16:creationId xmlns:a16="http://schemas.microsoft.com/office/drawing/2014/main" id="{010B2BD9-0384-4800-A193-CA9D6C582A96}"/>
              </a:ext>
            </a:extLst>
          </p:cNvPr>
          <p:cNvCxnSpPr>
            <a:cxnSpLocks/>
            <a:stCxn id="14" idx="1"/>
            <a:endCxn id="11" idx="5"/>
          </p:cNvCxnSpPr>
          <p:nvPr/>
        </p:nvCxnSpPr>
        <p:spPr>
          <a:xfrm flipH="1" flipV="1">
            <a:off x="5430433" y="5069328"/>
            <a:ext cx="328307" cy="186279"/>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线连接符 28">
            <a:extLst>
              <a:ext uri="{FF2B5EF4-FFF2-40B4-BE49-F238E27FC236}">
                <a16:creationId xmlns:a16="http://schemas.microsoft.com/office/drawing/2014/main" id="{5E14FEED-D09C-4D05-A2E4-7D18EF4484B6}"/>
              </a:ext>
            </a:extLst>
          </p:cNvPr>
          <p:cNvCxnSpPr>
            <a:cxnSpLocks/>
            <a:stCxn id="13" idx="1"/>
            <a:endCxn id="16" idx="5"/>
          </p:cNvCxnSpPr>
          <p:nvPr/>
        </p:nvCxnSpPr>
        <p:spPr>
          <a:xfrm flipH="1" flipV="1">
            <a:off x="6043623" y="4298262"/>
            <a:ext cx="351890" cy="371167"/>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文本框 60">
            <a:extLst>
              <a:ext uri="{FF2B5EF4-FFF2-40B4-BE49-F238E27FC236}">
                <a16:creationId xmlns:a16="http://schemas.microsoft.com/office/drawing/2014/main" id="{50FF5F63-2D4A-4344-BD16-30096CA3DC86}"/>
              </a:ext>
            </a:extLst>
          </p:cNvPr>
          <p:cNvSpPr txBox="1"/>
          <p:nvPr/>
        </p:nvSpPr>
        <p:spPr>
          <a:xfrm>
            <a:off x="752059" y="3908690"/>
            <a:ext cx="2274149" cy="461665"/>
          </a:xfrm>
          <a:prstGeom prst="rect">
            <a:avLst/>
          </a:prstGeom>
          <a:noFill/>
        </p:spPr>
        <p:txBody>
          <a:bodyPr wrap="none" rtlCol="0">
            <a:spAutoFit/>
          </a:bodyPr>
          <a:lstStyle/>
          <a:p>
            <a:r>
              <a:rPr kumimoji="1" lang="en-US" altLang="zh-Hans" dirty="0"/>
              <a:t>Labeled</a:t>
            </a:r>
            <a:r>
              <a:rPr kumimoji="1" lang="zh-Hans" altLang="en-US" dirty="0"/>
              <a:t> </a:t>
            </a:r>
            <a:r>
              <a:rPr kumimoji="1" lang="en-US" altLang="zh-Hans" dirty="0"/>
              <a:t>instance</a:t>
            </a:r>
            <a:endParaRPr kumimoji="1" lang="zh-CN" altLang="en-US" dirty="0"/>
          </a:p>
        </p:txBody>
      </p:sp>
      <p:sp>
        <p:nvSpPr>
          <p:cNvPr id="32" name="文本框 67">
            <a:extLst>
              <a:ext uri="{FF2B5EF4-FFF2-40B4-BE49-F238E27FC236}">
                <a16:creationId xmlns:a16="http://schemas.microsoft.com/office/drawing/2014/main" id="{CBD0A9E2-FA0C-4C92-908D-FBA5CA35297A}"/>
              </a:ext>
            </a:extLst>
          </p:cNvPr>
          <p:cNvSpPr txBox="1"/>
          <p:nvPr/>
        </p:nvSpPr>
        <p:spPr>
          <a:xfrm>
            <a:off x="732339" y="4451102"/>
            <a:ext cx="2573910" cy="461665"/>
          </a:xfrm>
          <a:prstGeom prst="rect">
            <a:avLst/>
          </a:prstGeom>
          <a:noFill/>
        </p:spPr>
        <p:txBody>
          <a:bodyPr wrap="none" rtlCol="0">
            <a:spAutoFit/>
          </a:bodyPr>
          <a:lstStyle/>
          <a:p>
            <a:r>
              <a:rPr kumimoji="1" lang="en-US" altLang="zh-Hans" dirty="0"/>
              <a:t>Unlabeled</a:t>
            </a:r>
            <a:r>
              <a:rPr kumimoji="1" lang="zh-Hans" altLang="en-US" dirty="0"/>
              <a:t> </a:t>
            </a:r>
            <a:r>
              <a:rPr kumimoji="1" lang="en-US" altLang="zh-Hans" dirty="0"/>
              <a:t>instance</a:t>
            </a:r>
            <a:endParaRPr kumimoji="1" lang="zh-CN" altLang="en-US" dirty="0"/>
          </a:p>
        </p:txBody>
      </p:sp>
      <p:sp>
        <p:nvSpPr>
          <p:cNvPr id="35" name="椭圆 5">
            <a:extLst>
              <a:ext uri="{FF2B5EF4-FFF2-40B4-BE49-F238E27FC236}">
                <a16:creationId xmlns:a16="http://schemas.microsoft.com/office/drawing/2014/main" id="{6D67795A-845D-4671-B3CE-13A2472A26DC}"/>
              </a:ext>
            </a:extLst>
          </p:cNvPr>
          <p:cNvSpPr/>
          <p:nvPr/>
        </p:nvSpPr>
        <p:spPr>
          <a:xfrm>
            <a:off x="342251" y="3981758"/>
            <a:ext cx="288032" cy="272591"/>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zh-CN" altLang="en-US">
              <a:solidFill>
                <a:srgbClr val="FFFF00"/>
              </a:solidFill>
            </a:endParaRPr>
          </a:p>
        </p:txBody>
      </p:sp>
      <p:sp>
        <p:nvSpPr>
          <p:cNvPr id="36" name="椭圆 10">
            <a:extLst>
              <a:ext uri="{FF2B5EF4-FFF2-40B4-BE49-F238E27FC236}">
                <a16:creationId xmlns:a16="http://schemas.microsoft.com/office/drawing/2014/main" id="{F05C3710-FE65-4535-AB08-CFAD18F27743}"/>
              </a:ext>
            </a:extLst>
          </p:cNvPr>
          <p:cNvSpPr/>
          <p:nvPr/>
        </p:nvSpPr>
        <p:spPr>
          <a:xfrm>
            <a:off x="360427" y="4529183"/>
            <a:ext cx="288032" cy="272591"/>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sp>
        <p:nvSpPr>
          <p:cNvPr id="63" name="椭圆 8">
            <a:extLst>
              <a:ext uri="{FF2B5EF4-FFF2-40B4-BE49-F238E27FC236}">
                <a16:creationId xmlns:a16="http://schemas.microsoft.com/office/drawing/2014/main" id="{639285ED-D9B2-4D00-AF76-0D56FFD41612}"/>
              </a:ext>
            </a:extLst>
          </p:cNvPr>
          <p:cNvSpPr/>
          <p:nvPr/>
        </p:nvSpPr>
        <p:spPr>
          <a:xfrm>
            <a:off x="360427" y="5126924"/>
            <a:ext cx="288032" cy="272591"/>
          </a:xfrm>
          <a:prstGeom prst="ellipse">
            <a:avLst/>
          </a:prstGeom>
          <a:solidFill>
            <a:srgbClr val="0070C0"/>
          </a:solidFill>
          <a:ln w="50800">
            <a:no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64" name="文本框 67">
            <a:extLst>
              <a:ext uri="{FF2B5EF4-FFF2-40B4-BE49-F238E27FC236}">
                <a16:creationId xmlns:a16="http://schemas.microsoft.com/office/drawing/2014/main" id="{B41DB981-816E-47A5-B9F2-667C987CA70D}"/>
              </a:ext>
            </a:extLst>
          </p:cNvPr>
          <p:cNvSpPr txBox="1"/>
          <p:nvPr/>
        </p:nvSpPr>
        <p:spPr>
          <a:xfrm>
            <a:off x="735012" y="5055567"/>
            <a:ext cx="3197478" cy="461665"/>
          </a:xfrm>
          <a:prstGeom prst="rect">
            <a:avLst/>
          </a:prstGeom>
          <a:noFill/>
        </p:spPr>
        <p:txBody>
          <a:bodyPr wrap="none" rtlCol="0">
            <a:spAutoFit/>
          </a:bodyPr>
          <a:lstStyle/>
          <a:p>
            <a:r>
              <a:rPr kumimoji="1" lang="en-US" altLang="zh-Hans" dirty="0"/>
              <a:t>Pseudo labeled instance</a:t>
            </a:r>
            <a:endParaRPr kumimoji="1" lang="zh-CN" altLang="en-US" dirty="0"/>
          </a:p>
        </p:txBody>
      </p:sp>
      <p:cxnSp>
        <p:nvCxnSpPr>
          <p:cNvPr id="29" name="直线连接符 28">
            <a:extLst>
              <a:ext uri="{FF2B5EF4-FFF2-40B4-BE49-F238E27FC236}">
                <a16:creationId xmlns:a16="http://schemas.microsoft.com/office/drawing/2014/main" id="{8CFF1300-2DE8-4144-9A0C-5B450001B0CD}"/>
              </a:ext>
            </a:extLst>
          </p:cNvPr>
          <p:cNvCxnSpPr>
            <a:cxnSpLocks/>
            <a:endCxn id="13" idx="7"/>
          </p:cNvCxnSpPr>
          <p:nvPr/>
        </p:nvCxnSpPr>
        <p:spPr>
          <a:xfrm flipH="1">
            <a:off x="6701017" y="4364916"/>
            <a:ext cx="499736" cy="30451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直线连接符 28">
            <a:extLst>
              <a:ext uri="{FF2B5EF4-FFF2-40B4-BE49-F238E27FC236}">
                <a16:creationId xmlns:a16="http://schemas.microsoft.com/office/drawing/2014/main" id="{399A77DA-E6AC-4C84-9952-3080EE204FF8}"/>
              </a:ext>
            </a:extLst>
          </p:cNvPr>
          <p:cNvCxnSpPr>
            <a:cxnSpLocks/>
            <a:stCxn id="45" idx="1"/>
          </p:cNvCxnSpPr>
          <p:nvPr/>
        </p:nvCxnSpPr>
        <p:spPr>
          <a:xfrm flipH="1" flipV="1">
            <a:off x="6669292" y="5022579"/>
            <a:ext cx="394088" cy="386432"/>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线连接符 28">
            <a:extLst>
              <a:ext uri="{FF2B5EF4-FFF2-40B4-BE49-F238E27FC236}">
                <a16:creationId xmlns:a16="http://schemas.microsoft.com/office/drawing/2014/main" id="{22CF78BF-5510-4B48-99A8-B2F0449A795C}"/>
              </a:ext>
            </a:extLst>
          </p:cNvPr>
          <p:cNvCxnSpPr>
            <a:cxnSpLocks/>
            <a:stCxn id="38" idx="1"/>
            <a:endCxn id="49" idx="5"/>
          </p:cNvCxnSpPr>
          <p:nvPr/>
        </p:nvCxnSpPr>
        <p:spPr>
          <a:xfrm flipH="1" flipV="1">
            <a:off x="7498095" y="4493562"/>
            <a:ext cx="408272" cy="35070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直线连接符 28">
            <a:extLst>
              <a:ext uri="{FF2B5EF4-FFF2-40B4-BE49-F238E27FC236}">
                <a16:creationId xmlns:a16="http://schemas.microsoft.com/office/drawing/2014/main" id="{059162B6-5457-4882-AF04-3841FA0BDFD1}"/>
              </a:ext>
            </a:extLst>
          </p:cNvPr>
          <p:cNvCxnSpPr>
            <a:cxnSpLocks/>
            <a:stCxn id="38" idx="3"/>
            <a:endCxn id="45" idx="6"/>
          </p:cNvCxnSpPr>
          <p:nvPr/>
        </p:nvCxnSpPr>
        <p:spPr>
          <a:xfrm flipH="1">
            <a:off x="7432156" y="5149769"/>
            <a:ext cx="474211" cy="41199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椭圆 5">
            <a:extLst>
              <a:ext uri="{FF2B5EF4-FFF2-40B4-BE49-F238E27FC236}">
                <a16:creationId xmlns:a16="http://schemas.microsoft.com/office/drawing/2014/main" id="{D2467B7F-430E-44E8-99E0-748D77F735F2}"/>
              </a:ext>
            </a:extLst>
          </p:cNvPr>
          <p:cNvSpPr/>
          <p:nvPr/>
        </p:nvSpPr>
        <p:spPr>
          <a:xfrm>
            <a:off x="7843095" y="4780993"/>
            <a:ext cx="432048" cy="432048"/>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zh-CN" altLang="en-US">
              <a:solidFill>
                <a:srgbClr val="FFFF00"/>
              </a:solidFill>
            </a:endParaRPr>
          </a:p>
        </p:txBody>
      </p:sp>
      <p:sp>
        <p:nvSpPr>
          <p:cNvPr id="45" name="椭圆 7">
            <a:extLst>
              <a:ext uri="{FF2B5EF4-FFF2-40B4-BE49-F238E27FC236}">
                <a16:creationId xmlns:a16="http://schemas.microsoft.com/office/drawing/2014/main" id="{EE4D8E19-A2E7-44E3-9018-C7E37342B4BF}"/>
              </a:ext>
            </a:extLst>
          </p:cNvPr>
          <p:cNvSpPr/>
          <p:nvPr/>
        </p:nvSpPr>
        <p:spPr>
          <a:xfrm>
            <a:off x="7000108" y="5345739"/>
            <a:ext cx="432048" cy="432048"/>
          </a:xfrm>
          <a:prstGeom prst="ellipse">
            <a:avLst/>
          </a:prstGeom>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49" name="椭圆 7">
            <a:extLst>
              <a:ext uri="{FF2B5EF4-FFF2-40B4-BE49-F238E27FC236}">
                <a16:creationId xmlns:a16="http://schemas.microsoft.com/office/drawing/2014/main" id="{A90C551A-1D4C-44BC-A019-605347AC91A0}"/>
              </a:ext>
            </a:extLst>
          </p:cNvPr>
          <p:cNvSpPr/>
          <p:nvPr/>
        </p:nvSpPr>
        <p:spPr>
          <a:xfrm>
            <a:off x="7129319" y="4124786"/>
            <a:ext cx="432048" cy="432048"/>
          </a:xfrm>
          <a:prstGeom prst="ellipse">
            <a:avLst/>
          </a:prstGeom>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53" name="椭圆 7">
            <a:extLst>
              <a:ext uri="{FF2B5EF4-FFF2-40B4-BE49-F238E27FC236}">
                <a16:creationId xmlns:a16="http://schemas.microsoft.com/office/drawing/2014/main" id="{D75032F5-EF41-4A32-AF93-04363DE52757}"/>
              </a:ext>
            </a:extLst>
          </p:cNvPr>
          <p:cNvSpPr/>
          <p:nvPr/>
        </p:nvSpPr>
        <p:spPr>
          <a:xfrm>
            <a:off x="8470777" y="4259094"/>
            <a:ext cx="432048" cy="432048"/>
          </a:xfrm>
          <a:prstGeom prst="ellipse">
            <a:avLst/>
          </a:prstGeom>
          <a:ln w="50800">
            <a:solidFill>
              <a:srgbClr val="00B05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cxnSp>
        <p:nvCxnSpPr>
          <p:cNvPr id="54" name="直线连接符 28">
            <a:extLst>
              <a:ext uri="{FF2B5EF4-FFF2-40B4-BE49-F238E27FC236}">
                <a16:creationId xmlns:a16="http://schemas.microsoft.com/office/drawing/2014/main" id="{3D32D4CB-3D1F-4335-A259-DA93415D0B30}"/>
              </a:ext>
            </a:extLst>
          </p:cNvPr>
          <p:cNvCxnSpPr>
            <a:cxnSpLocks/>
            <a:stCxn id="38" idx="7"/>
            <a:endCxn id="53" idx="3"/>
          </p:cNvCxnSpPr>
          <p:nvPr/>
        </p:nvCxnSpPr>
        <p:spPr>
          <a:xfrm flipV="1">
            <a:off x="8211871" y="4627870"/>
            <a:ext cx="322178" cy="216395"/>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Rectangle 60">
            <a:extLst>
              <a:ext uri="{FF2B5EF4-FFF2-40B4-BE49-F238E27FC236}">
                <a16:creationId xmlns:a16="http://schemas.microsoft.com/office/drawing/2014/main" id="{DFBFBD0B-B8B6-4296-888A-B5BF18CB4B07}"/>
              </a:ext>
            </a:extLst>
          </p:cNvPr>
          <p:cNvSpPr/>
          <p:nvPr/>
        </p:nvSpPr>
        <p:spPr>
          <a:xfrm>
            <a:off x="522623" y="1390275"/>
            <a:ext cx="7689247" cy="2049792"/>
          </a:xfrm>
          <a:prstGeom prst="rect">
            <a:avLst/>
          </a:prstGeom>
        </p:spPr>
        <p:txBody>
          <a:bodyPr wrap="square">
            <a:spAutoFit/>
          </a:bodyPr>
          <a:lstStyle/>
          <a:p>
            <a:pPr marL="457120" lvl="0" indent="-457120">
              <a:spcBef>
                <a:spcPct val="20000"/>
              </a:spcBef>
              <a:buFont typeface="Arial" pitchFamily="34" charset="0"/>
              <a:buChar char="•"/>
            </a:pPr>
            <a:r>
              <a:rPr lang="en-US" sz="3200" dirty="0">
                <a:solidFill>
                  <a:srgbClr val="0070C0"/>
                </a:solidFill>
              </a:rPr>
              <a:t>Co-train a GCN with a random walk model</a:t>
            </a:r>
          </a:p>
          <a:p>
            <a:pPr marL="990427" lvl="1" indent="-380933">
              <a:spcBef>
                <a:spcPct val="20000"/>
              </a:spcBef>
              <a:buFont typeface="Arial" pitchFamily="34" charset="0"/>
              <a:buChar char="–"/>
            </a:pPr>
            <a:r>
              <a:rPr lang="en-US" sz="2800" dirty="0">
                <a:solidFill>
                  <a:srgbClr val="0070C0"/>
                </a:solidFill>
              </a:rPr>
              <a:t>Use random walks to explore global topology</a:t>
            </a:r>
          </a:p>
          <a:p>
            <a:pPr marL="990427" lvl="1" indent="-380933">
              <a:spcBef>
                <a:spcPct val="20000"/>
              </a:spcBef>
              <a:buFont typeface="Arial" pitchFamily="34" charset="0"/>
              <a:buChar char="–"/>
            </a:pPr>
            <a:r>
              <a:rPr lang="en-US" sz="2800" dirty="0">
                <a:solidFill>
                  <a:srgbClr val="0070C0"/>
                </a:solidFill>
              </a:rPr>
              <a:t>Extend the labeled set with high-confidence predictions by the random walk model</a:t>
            </a:r>
          </a:p>
        </p:txBody>
      </p:sp>
    </p:spTree>
    <p:extLst>
      <p:ext uri="{BB962C8B-B14F-4D97-AF65-F5344CB8AC3E}">
        <p14:creationId xmlns:p14="http://schemas.microsoft.com/office/powerpoint/2010/main" val="2969215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976253D-5474-499B-86EB-F8C41B770E04}"/>
              </a:ext>
            </a:extLst>
          </p:cNvPr>
          <p:cNvSpPr>
            <a:spLocks noGrp="1"/>
          </p:cNvSpPr>
          <p:nvPr>
            <p:ph idx="1"/>
          </p:nvPr>
        </p:nvSpPr>
        <p:spPr/>
        <p:txBody>
          <a:bodyPr>
            <a:normAutofit lnSpcReduction="10000"/>
          </a:bodyPr>
          <a:lstStyle/>
          <a:p>
            <a:r>
              <a:rPr lang="en-US" dirty="0">
                <a:solidFill>
                  <a:srgbClr val="0070C0"/>
                </a:solidFill>
              </a:rPr>
              <a:t>Self-training</a:t>
            </a:r>
          </a:p>
          <a:p>
            <a:pPr lvl="1"/>
            <a:r>
              <a:rPr lang="en-US" dirty="0">
                <a:solidFill>
                  <a:srgbClr val="0070C0"/>
                </a:solidFill>
              </a:rPr>
              <a:t>Extend the labeled set with high-confidence predictions by a pre-trained GCN</a:t>
            </a:r>
          </a:p>
          <a:p>
            <a:pPr lvl="1"/>
            <a:endParaRPr lang="en-US" dirty="0">
              <a:solidFill>
                <a:srgbClr val="0070C0"/>
              </a:solidFill>
            </a:endParaRPr>
          </a:p>
          <a:p>
            <a:r>
              <a:rPr lang="en-US" dirty="0">
                <a:solidFill>
                  <a:srgbClr val="0070C0"/>
                </a:solidFill>
              </a:rPr>
              <a:t>Union of Self-training and Co-training</a:t>
            </a:r>
          </a:p>
          <a:p>
            <a:pPr lvl="1"/>
            <a:r>
              <a:rPr lang="en-US" dirty="0">
                <a:solidFill>
                  <a:srgbClr val="0070C0"/>
                </a:solidFill>
              </a:rPr>
              <a:t>Add to the diversity of pseudo labels</a:t>
            </a:r>
          </a:p>
          <a:p>
            <a:endParaRPr lang="en-US" dirty="0">
              <a:solidFill>
                <a:srgbClr val="0070C0"/>
              </a:solidFill>
            </a:endParaRPr>
          </a:p>
          <a:p>
            <a:r>
              <a:rPr lang="en-US" dirty="0">
                <a:solidFill>
                  <a:srgbClr val="0070C0"/>
                </a:solidFill>
              </a:rPr>
              <a:t>Intersection of Self-training and Co-training</a:t>
            </a:r>
          </a:p>
          <a:p>
            <a:pPr lvl="1"/>
            <a:r>
              <a:rPr lang="en-US" dirty="0">
                <a:solidFill>
                  <a:srgbClr val="0070C0"/>
                </a:solidFill>
              </a:rPr>
              <a:t>Get more accurate pseudo labels</a:t>
            </a:r>
          </a:p>
        </p:txBody>
      </p:sp>
      <p:sp>
        <p:nvSpPr>
          <p:cNvPr id="4" name="Slide Number Placeholder 3">
            <a:extLst>
              <a:ext uri="{FF2B5EF4-FFF2-40B4-BE49-F238E27FC236}">
                <a16:creationId xmlns:a16="http://schemas.microsoft.com/office/drawing/2014/main" id="{0184C4B4-3F5C-4B6A-A7C1-E1572323127C}"/>
              </a:ext>
            </a:extLst>
          </p:cNvPr>
          <p:cNvSpPr>
            <a:spLocks noGrp="1"/>
          </p:cNvSpPr>
          <p:nvPr>
            <p:ph type="sldNum" sz="quarter" idx="12"/>
          </p:nvPr>
        </p:nvSpPr>
        <p:spPr/>
        <p:txBody>
          <a:bodyPr/>
          <a:lstStyle/>
          <a:p>
            <a:fld id="{96E69268-9C8B-4EBF-A9EE-DC5DC2D48DC3}" type="slidenum">
              <a:rPr lang="en-US" smtClean="0"/>
              <a:pPr/>
              <a:t>11</a:t>
            </a:fld>
            <a:endParaRPr lang="en-US" dirty="0"/>
          </a:p>
        </p:txBody>
      </p:sp>
      <p:sp>
        <p:nvSpPr>
          <p:cNvPr id="7" name="标题 1">
            <a:extLst>
              <a:ext uri="{FF2B5EF4-FFF2-40B4-BE49-F238E27FC236}">
                <a16:creationId xmlns:a16="http://schemas.microsoft.com/office/drawing/2014/main" id="{C6175FA2-E74C-4ADC-848C-6B3AF9475300}"/>
              </a:ext>
            </a:extLst>
          </p:cNvPr>
          <p:cNvSpPr txBox="1">
            <a:spLocks/>
          </p:cNvSpPr>
          <p:nvPr/>
        </p:nvSpPr>
        <p:spPr>
          <a:xfrm>
            <a:off x="685800" y="2499"/>
            <a:ext cx="7772400" cy="1470025"/>
          </a:xfrm>
          <a:prstGeom prst="rect">
            <a:avLst/>
          </a:prstGeom>
        </p:spPr>
        <p:txBody>
          <a:bodyPr vert="horz" lIns="121899" tIns="60949" rIns="121899" bIns="60949" rtlCol="0" anchor="ct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kumimoji="1" lang="en-US" altLang="zh-Hans" b="1" dirty="0">
                <a:solidFill>
                  <a:srgbClr val="0070C0"/>
                </a:solidFill>
              </a:rPr>
              <a:t>Our Solutions (2) </a:t>
            </a:r>
            <a:endParaRPr kumimoji="1" lang="zh-CN" altLang="en-US" b="1" dirty="0">
              <a:solidFill>
                <a:srgbClr val="0070C0"/>
              </a:solidFill>
            </a:endParaRPr>
          </a:p>
        </p:txBody>
      </p:sp>
    </p:spTree>
    <p:extLst>
      <p:ext uri="{BB962C8B-B14F-4D97-AF65-F5344CB8AC3E}">
        <p14:creationId xmlns:p14="http://schemas.microsoft.com/office/powerpoint/2010/main" val="24144071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a:extLst>
              <a:ext uri="{FF2B5EF4-FFF2-40B4-BE49-F238E27FC236}">
                <a16:creationId xmlns:a16="http://schemas.microsoft.com/office/drawing/2014/main" id="{E7760546-2A49-0941-B371-3CF774310C14}"/>
              </a:ext>
            </a:extLst>
          </p:cNvPr>
          <p:cNvSpPr>
            <a:spLocks noGrp="1"/>
          </p:cNvSpPr>
          <p:nvPr>
            <p:ph type="sldNum" sz="quarter" idx="12"/>
          </p:nvPr>
        </p:nvSpPr>
        <p:spPr/>
        <p:txBody>
          <a:bodyPr/>
          <a:lstStyle/>
          <a:p>
            <a:fld id="{96E69268-9C8B-4EBF-A9EE-DC5DC2D48DC3}" type="slidenum">
              <a:rPr lang="en-US" smtClean="0"/>
              <a:pPr/>
              <a:t>12</a:t>
            </a:fld>
            <a:endParaRPr lang="en-US"/>
          </a:p>
        </p:txBody>
      </p:sp>
      <p:pic>
        <p:nvPicPr>
          <p:cNvPr id="7" name="图片 6">
            <a:extLst>
              <a:ext uri="{FF2B5EF4-FFF2-40B4-BE49-F238E27FC236}">
                <a16:creationId xmlns:a16="http://schemas.microsoft.com/office/drawing/2014/main" id="{9D065B3F-EE3D-374D-9ADF-9689C0D195C0}"/>
              </a:ext>
            </a:extLst>
          </p:cNvPr>
          <p:cNvPicPr>
            <a:picLocks noChangeAspect="1"/>
          </p:cNvPicPr>
          <p:nvPr/>
        </p:nvPicPr>
        <p:blipFill>
          <a:blip r:embed="rId3"/>
          <a:stretch>
            <a:fillRect/>
          </a:stretch>
        </p:blipFill>
        <p:spPr>
          <a:xfrm>
            <a:off x="323528" y="2037556"/>
            <a:ext cx="4158238" cy="2093699"/>
          </a:xfrm>
          <a:prstGeom prst="rect">
            <a:avLst/>
          </a:prstGeom>
        </p:spPr>
      </p:pic>
      <p:pic>
        <p:nvPicPr>
          <p:cNvPr id="8" name="图片 7">
            <a:extLst>
              <a:ext uri="{FF2B5EF4-FFF2-40B4-BE49-F238E27FC236}">
                <a16:creationId xmlns:a16="http://schemas.microsoft.com/office/drawing/2014/main" id="{A6CB1376-5A5B-E64C-A4EA-DEB9ECBE47B8}"/>
              </a:ext>
            </a:extLst>
          </p:cNvPr>
          <p:cNvPicPr>
            <a:picLocks noChangeAspect="1"/>
          </p:cNvPicPr>
          <p:nvPr/>
        </p:nvPicPr>
        <p:blipFill>
          <a:blip r:embed="rId4"/>
          <a:stretch>
            <a:fillRect/>
          </a:stretch>
        </p:blipFill>
        <p:spPr>
          <a:xfrm>
            <a:off x="670026" y="4378098"/>
            <a:ext cx="4061778" cy="1999645"/>
          </a:xfrm>
          <a:prstGeom prst="rect">
            <a:avLst/>
          </a:prstGeom>
        </p:spPr>
      </p:pic>
      <p:pic>
        <p:nvPicPr>
          <p:cNvPr id="9" name="图片 8">
            <a:extLst>
              <a:ext uri="{FF2B5EF4-FFF2-40B4-BE49-F238E27FC236}">
                <a16:creationId xmlns:a16="http://schemas.microsoft.com/office/drawing/2014/main" id="{8B3A7743-8ED0-E646-B81E-850315614DB1}"/>
              </a:ext>
            </a:extLst>
          </p:cNvPr>
          <p:cNvPicPr>
            <a:picLocks noChangeAspect="1"/>
          </p:cNvPicPr>
          <p:nvPr/>
        </p:nvPicPr>
        <p:blipFill>
          <a:blip r:embed="rId5"/>
          <a:stretch>
            <a:fillRect/>
          </a:stretch>
        </p:blipFill>
        <p:spPr>
          <a:xfrm>
            <a:off x="5217084" y="4336409"/>
            <a:ext cx="3433432" cy="2083022"/>
          </a:xfrm>
          <a:prstGeom prst="rect">
            <a:avLst/>
          </a:prstGeom>
        </p:spPr>
      </p:pic>
      <p:sp>
        <p:nvSpPr>
          <p:cNvPr id="10" name="标题 1">
            <a:extLst>
              <a:ext uri="{FF2B5EF4-FFF2-40B4-BE49-F238E27FC236}">
                <a16:creationId xmlns:a16="http://schemas.microsoft.com/office/drawing/2014/main" id="{0317E5A2-C78D-4395-8A44-914604AFB313}"/>
              </a:ext>
            </a:extLst>
          </p:cNvPr>
          <p:cNvSpPr txBox="1">
            <a:spLocks/>
          </p:cNvSpPr>
          <p:nvPr/>
        </p:nvSpPr>
        <p:spPr>
          <a:xfrm>
            <a:off x="685800" y="2499"/>
            <a:ext cx="7772400" cy="1470025"/>
          </a:xfrm>
          <a:prstGeom prst="rect">
            <a:avLst/>
          </a:prstGeom>
        </p:spPr>
        <p:txBody>
          <a:bodyPr vert="horz" lIns="121899" tIns="60949" rIns="121899" bIns="60949" rtlCol="0" anchor="ct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kumimoji="1" lang="en-US" altLang="zh-Hans" b="1" dirty="0">
                <a:solidFill>
                  <a:srgbClr val="0070C0"/>
                </a:solidFill>
              </a:rPr>
              <a:t>Experimental Results</a:t>
            </a:r>
            <a:endParaRPr kumimoji="1" lang="zh-CN" altLang="en-US" b="1" dirty="0">
              <a:solidFill>
                <a:srgbClr val="0070C0"/>
              </a:solidFill>
            </a:endParaRPr>
          </a:p>
        </p:txBody>
      </p:sp>
      <p:pic>
        <p:nvPicPr>
          <p:cNvPr id="6" name="Picture 5">
            <a:extLst>
              <a:ext uri="{FF2B5EF4-FFF2-40B4-BE49-F238E27FC236}">
                <a16:creationId xmlns:a16="http://schemas.microsoft.com/office/drawing/2014/main" id="{BBA3B3C1-EB83-4E3B-9031-2E860E63F5FE}"/>
              </a:ext>
            </a:extLst>
          </p:cNvPr>
          <p:cNvPicPr>
            <a:picLocks noChangeAspect="1"/>
          </p:cNvPicPr>
          <p:nvPr/>
        </p:nvPicPr>
        <p:blipFill>
          <a:blip r:embed="rId6"/>
          <a:stretch>
            <a:fillRect/>
          </a:stretch>
        </p:blipFill>
        <p:spPr>
          <a:xfrm>
            <a:off x="4731804" y="2061913"/>
            <a:ext cx="4328547" cy="2044983"/>
          </a:xfrm>
          <a:prstGeom prst="rect">
            <a:avLst/>
          </a:prstGeom>
        </p:spPr>
      </p:pic>
      <p:sp>
        <p:nvSpPr>
          <p:cNvPr id="11" name="TextBox 10">
            <a:extLst>
              <a:ext uri="{FF2B5EF4-FFF2-40B4-BE49-F238E27FC236}">
                <a16:creationId xmlns:a16="http://schemas.microsoft.com/office/drawing/2014/main" id="{42A095FE-E7AC-4214-83FE-3CBDE5CCDC99}"/>
              </a:ext>
            </a:extLst>
          </p:cNvPr>
          <p:cNvSpPr txBox="1"/>
          <p:nvPr/>
        </p:nvSpPr>
        <p:spPr>
          <a:xfrm>
            <a:off x="-180528" y="1440290"/>
            <a:ext cx="7920882" cy="461665"/>
          </a:xfrm>
          <a:prstGeom prst="rect">
            <a:avLst/>
          </a:prstGeom>
          <a:noFill/>
        </p:spPr>
        <p:txBody>
          <a:bodyPr wrap="square" rtlCol="0">
            <a:spAutoFit/>
          </a:bodyPr>
          <a:lstStyle/>
          <a:p>
            <a:pPr lvl="1"/>
            <a:r>
              <a:rPr kumimoji="1" lang="en-US" altLang="zh-Hans" dirty="0">
                <a:solidFill>
                  <a:srgbClr val="0070C0"/>
                </a:solidFill>
                <a:ea typeface="Hei" pitchFamily="2" charset="-122"/>
              </a:rPr>
              <a:t>Significant improvements on 3 citation networks </a:t>
            </a:r>
          </a:p>
        </p:txBody>
      </p:sp>
    </p:spTree>
    <p:extLst>
      <p:ext uri="{BB962C8B-B14F-4D97-AF65-F5344CB8AC3E}">
        <p14:creationId xmlns:p14="http://schemas.microsoft.com/office/powerpoint/2010/main" val="3526269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976253D-5474-499B-86EB-F8C41B770E04}"/>
              </a:ext>
            </a:extLst>
          </p:cNvPr>
          <p:cNvSpPr>
            <a:spLocks noGrp="1"/>
          </p:cNvSpPr>
          <p:nvPr>
            <p:ph idx="1"/>
          </p:nvPr>
        </p:nvSpPr>
        <p:spPr/>
        <p:txBody>
          <a:bodyPr/>
          <a:lstStyle/>
          <a:p>
            <a:r>
              <a:rPr lang="en-US" dirty="0">
                <a:solidFill>
                  <a:srgbClr val="0070C0"/>
                </a:solidFill>
              </a:rPr>
              <a:t>Contributions</a:t>
            </a:r>
          </a:p>
          <a:p>
            <a:pPr lvl="1"/>
            <a:r>
              <a:rPr lang="en-US" dirty="0"/>
              <a:t>Principled understanding of the working </a:t>
            </a:r>
            <a:r>
              <a:rPr lang="en-US" dirty="0">
                <a:solidFill>
                  <a:srgbClr val="C00000"/>
                </a:solidFill>
              </a:rPr>
              <a:t>mechanisms</a:t>
            </a:r>
            <a:r>
              <a:rPr lang="en-US" dirty="0"/>
              <a:t> and </a:t>
            </a:r>
            <a:r>
              <a:rPr lang="en-US" dirty="0">
                <a:solidFill>
                  <a:srgbClr val="C00000"/>
                </a:solidFill>
              </a:rPr>
              <a:t>limitations</a:t>
            </a:r>
            <a:r>
              <a:rPr lang="en-US" dirty="0"/>
              <a:t> of GCNs for SSL</a:t>
            </a:r>
          </a:p>
          <a:p>
            <a:pPr lvl="1"/>
            <a:r>
              <a:rPr lang="en-US" dirty="0"/>
              <a:t>Solutions to improve GCNs</a:t>
            </a:r>
          </a:p>
          <a:p>
            <a:endParaRPr lang="en-US" dirty="0"/>
          </a:p>
          <a:p>
            <a:r>
              <a:rPr lang="en-US" dirty="0">
                <a:solidFill>
                  <a:srgbClr val="0070C0"/>
                </a:solidFill>
              </a:rPr>
              <a:t>Future directions</a:t>
            </a:r>
          </a:p>
          <a:p>
            <a:pPr lvl="1"/>
            <a:r>
              <a:rPr lang="en-US" dirty="0"/>
              <a:t>Designing more powerful convolution filters</a:t>
            </a:r>
          </a:p>
          <a:p>
            <a:pPr lvl="1"/>
            <a:r>
              <a:rPr lang="en-US" dirty="0"/>
              <a:t>Techniques for training GCNs</a:t>
            </a:r>
          </a:p>
          <a:p>
            <a:pPr lvl="1"/>
            <a:endParaRPr lang="en-US" dirty="0"/>
          </a:p>
        </p:txBody>
      </p:sp>
      <p:sp>
        <p:nvSpPr>
          <p:cNvPr id="4" name="Slide Number Placeholder 3">
            <a:extLst>
              <a:ext uri="{FF2B5EF4-FFF2-40B4-BE49-F238E27FC236}">
                <a16:creationId xmlns:a16="http://schemas.microsoft.com/office/drawing/2014/main" id="{0184C4B4-3F5C-4B6A-A7C1-E1572323127C}"/>
              </a:ext>
            </a:extLst>
          </p:cNvPr>
          <p:cNvSpPr>
            <a:spLocks noGrp="1"/>
          </p:cNvSpPr>
          <p:nvPr>
            <p:ph type="sldNum" sz="quarter" idx="12"/>
          </p:nvPr>
        </p:nvSpPr>
        <p:spPr/>
        <p:txBody>
          <a:bodyPr/>
          <a:lstStyle/>
          <a:p>
            <a:fld id="{96E69268-9C8B-4EBF-A9EE-DC5DC2D48DC3}" type="slidenum">
              <a:rPr lang="en-US" smtClean="0"/>
              <a:pPr/>
              <a:t>13</a:t>
            </a:fld>
            <a:endParaRPr lang="en-US"/>
          </a:p>
        </p:txBody>
      </p:sp>
      <p:sp>
        <p:nvSpPr>
          <p:cNvPr id="7" name="标题 1">
            <a:extLst>
              <a:ext uri="{FF2B5EF4-FFF2-40B4-BE49-F238E27FC236}">
                <a16:creationId xmlns:a16="http://schemas.microsoft.com/office/drawing/2014/main" id="{C6175FA2-E74C-4ADC-848C-6B3AF9475300}"/>
              </a:ext>
            </a:extLst>
          </p:cNvPr>
          <p:cNvSpPr txBox="1">
            <a:spLocks/>
          </p:cNvSpPr>
          <p:nvPr/>
        </p:nvSpPr>
        <p:spPr>
          <a:xfrm>
            <a:off x="685800" y="2499"/>
            <a:ext cx="7772400" cy="1470025"/>
          </a:xfrm>
          <a:prstGeom prst="rect">
            <a:avLst/>
          </a:prstGeom>
        </p:spPr>
        <p:txBody>
          <a:bodyPr vert="horz" lIns="121899" tIns="60949" rIns="121899" bIns="60949" rtlCol="0" anchor="ct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kumimoji="1" lang="en-US" altLang="zh-Hans" b="1">
                <a:solidFill>
                  <a:srgbClr val="0070C0"/>
                </a:solidFill>
              </a:rPr>
              <a:t>Summary</a:t>
            </a:r>
            <a:endParaRPr kumimoji="1" lang="zh-CN" altLang="en-US" b="1" dirty="0">
              <a:solidFill>
                <a:srgbClr val="0070C0"/>
              </a:solidFill>
            </a:endParaRPr>
          </a:p>
        </p:txBody>
      </p:sp>
    </p:spTree>
    <p:extLst>
      <p:ext uri="{BB962C8B-B14F-4D97-AF65-F5344CB8AC3E}">
        <p14:creationId xmlns:p14="http://schemas.microsoft.com/office/powerpoint/2010/main" val="1635606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7B48B2-923F-244E-80E8-48286D3A6230}"/>
              </a:ext>
            </a:extLst>
          </p:cNvPr>
          <p:cNvSpPr>
            <a:spLocks noGrp="1"/>
          </p:cNvSpPr>
          <p:nvPr>
            <p:ph type="ctrTitle"/>
          </p:nvPr>
        </p:nvSpPr>
        <p:spPr>
          <a:xfrm>
            <a:off x="685800" y="12226"/>
            <a:ext cx="7772400" cy="1470025"/>
          </a:xfrm>
        </p:spPr>
        <p:txBody>
          <a:bodyPr/>
          <a:lstStyle/>
          <a:p>
            <a:pPr algn="ctr"/>
            <a:r>
              <a:rPr kumimoji="1" lang="en-US" altLang="zh-Hans" b="1" dirty="0">
                <a:solidFill>
                  <a:srgbClr val="0070C0"/>
                </a:solidFill>
              </a:rPr>
              <a:t>Supervised</a:t>
            </a:r>
            <a:r>
              <a:rPr kumimoji="1" lang="zh-Hans" altLang="en-US" b="1" dirty="0">
                <a:solidFill>
                  <a:srgbClr val="0070C0"/>
                </a:solidFill>
              </a:rPr>
              <a:t> </a:t>
            </a:r>
            <a:r>
              <a:rPr kumimoji="1" lang="en-US" altLang="zh-Hans" b="1" dirty="0">
                <a:solidFill>
                  <a:srgbClr val="0070C0"/>
                </a:solidFill>
              </a:rPr>
              <a:t>Learning</a:t>
            </a:r>
            <a:endParaRPr kumimoji="1" lang="zh-CN" altLang="en-US" b="1" dirty="0">
              <a:solidFill>
                <a:srgbClr val="0070C0"/>
              </a:solidFill>
            </a:endParaRPr>
          </a:p>
        </p:txBody>
      </p:sp>
      <p:sp>
        <p:nvSpPr>
          <p:cNvPr id="4" name="幻灯片编号占位符 3">
            <a:extLst>
              <a:ext uri="{FF2B5EF4-FFF2-40B4-BE49-F238E27FC236}">
                <a16:creationId xmlns:a16="http://schemas.microsoft.com/office/drawing/2014/main" id="{504464E0-CA71-494B-B9BA-86A4A08D5CEB}"/>
              </a:ext>
            </a:extLst>
          </p:cNvPr>
          <p:cNvSpPr>
            <a:spLocks noGrp="1"/>
          </p:cNvSpPr>
          <p:nvPr>
            <p:ph type="sldNum" sz="quarter" idx="12"/>
          </p:nvPr>
        </p:nvSpPr>
        <p:spPr/>
        <p:txBody>
          <a:bodyPr/>
          <a:lstStyle/>
          <a:p>
            <a:fld id="{96E69268-9C8B-4EBF-A9EE-DC5DC2D48DC3}" type="slidenum">
              <a:rPr lang="en-US" smtClean="0"/>
              <a:pPr/>
              <a:t>2</a:t>
            </a:fld>
            <a:endParaRPr lang="en-US"/>
          </a:p>
        </p:txBody>
      </p:sp>
      <p:sp>
        <p:nvSpPr>
          <p:cNvPr id="5" name="文本框 4">
            <a:extLst>
              <a:ext uri="{FF2B5EF4-FFF2-40B4-BE49-F238E27FC236}">
                <a16:creationId xmlns:a16="http://schemas.microsoft.com/office/drawing/2014/main" id="{2ADA5E82-0D43-4148-8A17-4CE965225EF8}"/>
              </a:ext>
            </a:extLst>
          </p:cNvPr>
          <p:cNvSpPr txBox="1"/>
          <p:nvPr/>
        </p:nvSpPr>
        <p:spPr>
          <a:xfrm>
            <a:off x="1633886" y="1201876"/>
            <a:ext cx="2688172" cy="461665"/>
          </a:xfrm>
          <a:prstGeom prst="rect">
            <a:avLst/>
          </a:prstGeom>
          <a:noFill/>
        </p:spPr>
        <p:txBody>
          <a:bodyPr wrap="none" rtlCol="0">
            <a:spAutoFit/>
          </a:bodyPr>
          <a:lstStyle/>
          <a:p>
            <a:r>
              <a:rPr kumimoji="1" lang="en-US" altLang="zh-Hans" dirty="0"/>
              <a:t>Tons</a:t>
            </a:r>
            <a:r>
              <a:rPr kumimoji="1" lang="zh-Hans" altLang="en-US" dirty="0"/>
              <a:t> </a:t>
            </a:r>
            <a:r>
              <a:rPr kumimoji="1" lang="en-US" altLang="zh-Hans" dirty="0"/>
              <a:t>of</a:t>
            </a:r>
            <a:r>
              <a:rPr kumimoji="1" lang="zh-Hans" altLang="en-US" dirty="0"/>
              <a:t> </a:t>
            </a:r>
            <a:r>
              <a:rPr kumimoji="1" lang="en-US" altLang="zh-Hans" dirty="0"/>
              <a:t>labeled</a:t>
            </a:r>
            <a:r>
              <a:rPr kumimoji="1" lang="zh-Hans" altLang="en-US" dirty="0"/>
              <a:t> </a:t>
            </a:r>
            <a:r>
              <a:rPr kumimoji="1" lang="en-US" altLang="zh-Hans" dirty="0"/>
              <a:t>data</a:t>
            </a:r>
            <a:endParaRPr kumimoji="1" lang="zh-CN" altLang="en-US" dirty="0"/>
          </a:p>
        </p:txBody>
      </p:sp>
      <p:sp>
        <p:nvSpPr>
          <p:cNvPr id="6" name="文本框 5">
            <a:extLst>
              <a:ext uri="{FF2B5EF4-FFF2-40B4-BE49-F238E27FC236}">
                <a16:creationId xmlns:a16="http://schemas.microsoft.com/office/drawing/2014/main" id="{529586BC-6EB7-D347-8315-208B88320AE7}"/>
              </a:ext>
            </a:extLst>
          </p:cNvPr>
          <p:cNvSpPr txBox="1"/>
          <p:nvPr/>
        </p:nvSpPr>
        <p:spPr>
          <a:xfrm>
            <a:off x="163850" y="6540084"/>
            <a:ext cx="8316416" cy="830997"/>
          </a:xfrm>
          <a:prstGeom prst="rect">
            <a:avLst/>
          </a:prstGeom>
          <a:noFill/>
        </p:spPr>
        <p:txBody>
          <a:bodyPr wrap="square" rtlCol="0">
            <a:noAutofit/>
          </a:bodyPr>
          <a:lstStyle/>
          <a:p>
            <a:r>
              <a:rPr kumimoji="1" lang="en-US" altLang="zh-Hans" sz="1400" dirty="0"/>
              <a:t>Image</a:t>
            </a:r>
            <a:r>
              <a:rPr kumimoji="1" lang="zh-Hans" altLang="en-US" sz="1400" dirty="0"/>
              <a:t> </a:t>
            </a:r>
            <a:r>
              <a:rPr kumimoji="1" lang="en-US" altLang="zh-Hans" sz="1400" dirty="0"/>
              <a:t>via</a:t>
            </a:r>
            <a:r>
              <a:rPr kumimoji="1" lang="zh-Hans" altLang="en-US" sz="1400" dirty="0"/>
              <a:t> </a:t>
            </a:r>
            <a:r>
              <a:rPr lang="en-US" altLang="zh-CN" sz="1400" dirty="0"/>
              <a:t>“https://www.linkedin.com/pulse/deep-learning-aviation-</a:t>
            </a:r>
            <a:r>
              <a:rPr lang="en-US" altLang="zh-CN" sz="1400" dirty="0" err="1"/>
              <a:t>francis</a:t>
            </a:r>
            <a:r>
              <a:rPr lang="en-US" altLang="zh-CN" sz="1400" dirty="0"/>
              <a:t>-j-</a:t>
            </a:r>
            <a:r>
              <a:rPr lang="en-US" altLang="zh-CN" sz="1400" dirty="0" err="1"/>
              <a:t>duque</a:t>
            </a:r>
            <a:r>
              <a:rPr lang="en-US" altLang="zh-CN" sz="1400" dirty="0"/>
              <a:t>”</a:t>
            </a:r>
            <a:endParaRPr kumimoji="1" lang="zh-CN" altLang="en-US" sz="1400" dirty="0"/>
          </a:p>
        </p:txBody>
      </p:sp>
      <p:sp>
        <p:nvSpPr>
          <p:cNvPr id="7" name="右箭头 6">
            <a:extLst>
              <a:ext uri="{FF2B5EF4-FFF2-40B4-BE49-F238E27FC236}">
                <a16:creationId xmlns:a16="http://schemas.microsoft.com/office/drawing/2014/main" id="{447499C4-71D2-DE4E-94CD-FF758FE60B26}"/>
              </a:ext>
            </a:extLst>
          </p:cNvPr>
          <p:cNvSpPr/>
          <p:nvPr/>
        </p:nvSpPr>
        <p:spPr>
          <a:xfrm>
            <a:off x="4716016" y="1325088"/>
            <a:ext cx="357669" cy="31432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9">
            <a:extLst>
              <a:ext uri="{FF2B5EF4-FFF2-40B4-BE49-F238E27FC236}">
                <a16:creationId xmlns:a16="http://schemas.microsoft.com/office/drawing/2014/main" id="{F2207769-5A88-614B-8F48-5890DCCC9B98}"/>
              </a:ext>
            </a:extLst>
          </p:cNvPr>
          <p:cNvSpPr txBox="1"/>
          <p:nvPr/>
        </p:nvSpPr>
        <p:spPr>
          <a:xfrm>
            <a:off x="5429225" y="1236943"/>
            <a:ext cx="1921808" cy="461665"/>
          </a:xfrm>
          <a:prstGeom prst="rect">
            <a:avLst/>
          </a:prstGeom>
          <a:noFill/>
        </p:spPr>
        <p:txBody>
          <a:bodyPr wrap="none" rtlCol="0">
            <a:spAutoFit/>
          </a:bodyPr>
          <a:lstStyle/>
          <a:p>
            <a:r>
              <a:rPr kumimoji="1" lang="en-US" altLang="zh-Hans" dirty="0"/>
              <a:t>A</a:t>
            </a:r>
            <a:r>
              <a:rPr kumimoji="1" lang="zh-Hans" altLang="en-US" dirty="0"/>
              <a:t> </a:t>
            </a:r>
            <a:r>
              <a:rPr kumimoji="1" lang="en-US" altLang="zh-Hans" dirty="0"/>
              <a:t>good</a:t>
            </a:r>
            <a:r>
              <a:rPr kumimoji="1" lang="zh-Hans" altLang="en-US" dirty="0"/>
              <a:t> </a:t>
            </a:r>
            <a:r>
              <a:rPr kumimoji="1" lang="en-US" altLang="zh-Hans" dirty="0"/>
              <a:t>model</a:t>
            </a:r>
            <a:endParaRPr kumimoji="1" lang="zh-CN" altLang="en-US" dirty="0"/>
          </a:p>
        </p:txBody>
      </p:sp>
      <p:pic>
        <p:nvPicPr>
          <p:cNvPr id="9" name="Picture 8" descr="A screenshot of a cell phone&#10;&#10;Description generated with very high confidence">
            <a:extLst>
              <a:ext uri="{FF2B5EF4-FFF2-40B4-BE49-F238E27FC236}">
                <a16:creationId xmlns:a16="http://schemas.microsoft.com/office/drawing/2014/main" id="{61160524-275E-4F75-AB38-0E993688A2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1700" y="1889965"/>
            <a:ext cx="5400600" cy="4247926"/>
          </a:xfrm>
          <a:prstGeom prst="rect">
            <a:avLst/>
          </a:prstGeom>
        </p:spPr>
      </p:pic>
    </p:spTree>
    <p:extLst>
      <p:ext uri="{BB962C8B-B14F-4D97-AF65-F5344CB8AC3E}">
        <p14:creationId xmlns:p14="http://schemas.microsoft.com/office/powerpoint/2010/main" val="15538740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6BF4668-36FD-44A1-A66D-E087CC953472}"/>
              </a:ext>
            </a:extLst>
          </p:cNvPr>
          <p:cNvSpPr>
            <a:spLocks noGrp="1"/>
          </p:cNvSpPr>
          <p:nvPr>
            <p:ph type="sldNum" sz="quarter" idx="12"/>
          </p:nvPr>
        </p:nvSpPr>
        <p:spPr/>
        <p:txBody>
          <a:bodyPr/>
          <a:lstStyle/>
          <a:p>
            <a:fld id="{96E69268-9C8B-4EBF-A9EE-DC5DC2D48DC3}" type="slidenum">
              <a:rPr lang="en-US" smtClean="0"/>
              <a:pPr/>
              <a:t>3</a:t>
            </a:fld>
            <a:endParaRPr lang="en-US"/>
          </a:p>
        </p:txBody>
      </p:sp>
      <p:pic>
        <p:nvPicPr>
          <p:cNvPr id="8" name="Picture 7" descr="A close up of a logo&#10;&#10;Description generated with very high confidence">
            <a:extLst>
              <a:ext uri="{FF2B5EF4-FFF2-40B4-BE49-F238E27FC236}">
                <a16:creationId xmlns:a16="http://schemas.microsoft.com/office/drawing/2014/main" id="{07317045-7486-4E21-B0D8-0A6D3209BD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2837" y="2060848"/>
            <a:ext cx="3486017" cy="4034076"/>
          </a:xfrm>
          <a:prstGeom prst="rect">
            <a:avLst/>
          </a:prstGeom>
        </p:spPr>
      </p:pic>
      <p:sp>
        <p:nvSpPr>
          <p:cNvPr id="10" name="文本框 5">
            <a:extLst>
              <a:ext uri="{FF2B5EF4-FFF2-40B4-BE49-F238E27FC236}">
                <a16:creationId xmlns:a16="http://schemas.microsoft.com/office/drawing/2014/main" id="{967466CD-FB34-4AD5-83EF-A738F20D115F}"/>
              </a:ext>
            </a:extLst>
          </p:cNvPr>
          <p:cNvSpPr txBox="1"/>
          <p:nvPr/>
        </p:nvSpPr>
        <p:spPr>
          <a:xfrm>
            <a:off x="179512" y="6442502"/>
            <a:ext cx="8316416" cy="278978"/>
          </a:xfrm>
          <a:prstGeom prst="rect">
            <a:avLst/>
          </a:prstGeom>
          <a:noFill/>
        </p:spPr>
        <p:txBody>
          <a:bodyPr wrap="square" rtlCol="0">
            <a:noAutofit/>
          </a:bodyPr>
          <a:lstStyle/>
          <a:p>
            <a:r>
              <a:rPr kumimoji="1" lang="en-US" altLang="zh-Hans" sz="1400" dirty="0"/>
              <a:t>Image</a:t>
            </a:r>
            <a:r>
              <a:rPr kumimoji="1" lang="zh-Hans" altLang="en-US" sz="1400" dirty="0"/>
              <a:t> </a:t>
            </a:r>
            <a:r>
              <a:rPr kumimoji="1" lang="en-US" altLang="zh-Hans" sz="1400" dirty="0"/>
              <a:t>via</a:t>
            </a:r>
            <a:r>
              <a:rPr kumimoji="1" lang="zh-Hans" altLang="en-US" sz="1400" dirty="0"/>
              <a:t> </a:t>
            </a:r>
            <a:r>
              <a:rPr lang="en-US" altLang="zh-CN" sz="1400" dirty="0"/>
              <a:t>“https://en.wikipedia.org/wiki/Semi-</a:t>
            </a:r>
            <a:r>
              <a:rPr lang="en-US" altLang="zh-CN" sz="1400" dirty="0" err="1"/>
              <a:t>supervised_learning</a:t>
            </a:r>
            <a:r>
              <a:rPr lang="en-US" altLang="zh-CN" sz="1400" dirty="0"/>
              <a:t>”</a:t>
            </a:r>
            <a:endParaRPr kumimoji="1" lang="zh-CN" altLang="en-US" sz="1400" dirty="0"/>
          </a:p>
        </p:txBody>
      </p:sp>
      <p:pic>
        <p:nvPicPr>
          <p:cNvPr id="11" name="Picture 4" descr="page12image4145716912">
            <a:extLst>
              <a:ext uri="{FF2B5EF4-FFF2-40B4-BE49-F238E27FC236}">
                <a16:creationId xmlns:a16="http://schemas.microsoft.com/office/drawing/2014/main" id="{5E3CFE04-527A-418C-B58A-88A2950964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553923">
            <a:off x="2070257" y="2858390"/>
            <a:ext cx="1961354" cy="936387"/>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5">
            <a:extLst>
              <a:ext uri="{FF2B5EF4-FFF2-40B4-BE49-F238E27FC236}">
                <a16:creationId xmlns:a16="http://schemas.microsoft.com/office/drawing/2014/main" id="{A9695B1D-DD70-4E8B-A61F-39B07F83DA0A}"/>
              </a:ext>
            </a:extLst>
          </p:cNvPr>
          <p:cNvSpPr txBox="1"/>
          <p:nvPr/>
        </p:nvSpPr>
        <p:spPr>
          <a:xfrm>
            <a:off x="323528" y="2710154"/>
            <a:ext cx="1713257" cy="830997"/>
          </a:xfrm>
          <a:prstGeom prst="rect">
            <a:avLst/>
          </a:prstGeom>
          <a:noFill/>
        </p:spPr>
        <p:txBody>
          <a:bodyPr wrap="square" rtlCol="0">
            <a:spAutoFit/>
          </a:bodyPr>
          <a:lstStyle/>
          <a:p>
            <a:r>
              <a:rPr kumimoji="1" lang="en-US" altLang="zh-CN" dirty="0"/>
              <a:t>Decision</a:t>
            </a:r>
          </a:p>
          <a:p>
            <a:r>
              <a:rPr kumimoji="1" lang="en-US" altLang="zh-CN" dirty="0"/>
              <a:t>Boundary</a:t>
            </a:r>
            <a:endParaRPr kumimoji="1" lang="zh-CN" altLang="en-US" dirty="0"/>
          </a:p>
        </p:txBody>
      </p:sp>
      <p:pic>
        <p:nvPicPr>
          <p:cNvPr id="13" name="Picture 5" descr="page12image4145715552">
            <a:extLst>
              <a:ext uri="{FF2B5EF4-FFF2-40B4-BE49-F238E27FC236}">
                <a16:creationId xmlns:a16="http://schemas.microsoft.com/office/drawing/2014/main" id="{B7BB11A4-09B1-4570-88A3-C9FA30B2FAE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591647">
            <a:off x="6025050" y="4671621"/>
            <a:ext cx="795643" cy="787089"/>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7">
            <a:extLst>
              <a:ext uri="{FF2B5EF4-FFF2-40B4-BE49-F238E27FC236}">
                <a16:creationId xmlns:a16="http://schemas.microsoft.com/office/drawing/2014/main" id="{524676F5-72B6-4415-B56F-06D2A92D48AD}"/>
              </a:ext>
            </a:extLst>
          </p:cNvPr>
          <p:cNvSpPr txBox="1"/>
          <p:nvPr/>
        </p:nvSpPr>
        <p:spPr>
          <a:xfrm>
            <a:off x="7028094" y="4372349"/>
            <a:ext cx="1864386" cy="1200329"/>
          </a:xfrm>
          <a:prstGeom prst="rect">
            <a:avLst/>
          </a:prstGeom>
          <a:noFill/>
        </p:spPr>
        <p:txBody>
          <a:bodyPr wrap="square" rtlCol="0">
            <a:spAutoFit/>
          </a:bodyPr>
          <a:lstStyle/>
          <a:p>
            <a:r>
              <a:rPr kumimoji="1" lang="en-US" altLang="zh-CN" b="1" dirty="0">
                <a:solidFill>
                  <a:srgbClr val="C00000"/>
                </a:solidFill>
              </a:rPr>
              <a:t>Better </a:t>
            </a:r>
          </a:p>
          <a:p>
            <a:r>
              <a:rPr kumimoji="1" lang="en-US" altLang="zh-CN" b="1" dirty="0">
                <a:solidFill>
                  <a:srgbClr val="C00000"/>
                </a:solidFill>
              </a:rPr>
              <a:t>Decision </a:t>
            </a:r>
          </a:p>
          <a:p>
            <a:r>
              <a:rPr kumimoji="1" lang="en-US" altLang="zh-CN" b="1" dirty="0">
                <a:solidFill>
                  <a:srgbClr val="C00000"/>
                </a:solidFill>
              </a:rPr>
              <a:t>Boundary</a:t>
            </a:r>
            <a:endParaRPr kumimoji="1" lang="zh-CN" altLang="en-US" b="1" dirty="0">
              <a:solidFill>
                <a:srgbClr val="C00000"/>
              </a:solidFill>
            </a:endParaRPr>
          </a:p>
        </p:txBody>
      </p:sp>
      <p:sp>
        <p:nvSpPr>
          <p:cNvPr id="15" name="标题 1">
            <a:extLst>
              <a:ext uri="{FF2B5EF4-FFF2-40B4-BE49-F238E27FC236}">
                <a16:creationId xmlns:a16="http://schemas.microsoft.com/office/drawing/2014/main" id="{215B6038-38F4-48E8-A376-B85F2D5B81CD}"/>
              </a:ext>
            </a:extLst>
          </p:cNvPr>
          <p:cNvSpPr txBox="1">
            <a:spLocks/>
          </p:cNvSpPr>
          <p:nvPr/>
        </p:nvSpPr>
        <p:spPr>
          <a:xfrm>
            <a:off x="539552" y="0"/>
            <a:ext cx="7772400" cy="1470025"/>
          </a:xfrm>
          <a:prstGeom prst="rect">
            <a:avLst/>
          </a:prstGeom>
        </p:spPr>
        <p:txBody>
          <a:bodyPr vert="horz" lIns="121899" tIns="60949" rIns="121899" bIns="60949" rtlCol="0" anchor="ctr">
            <a:normAutofit/>
          </a:bodyPr>
          <a:lstStyle>
            <a:lvl1pPr algn="l" defTabSz="1218987" rtl="0" eaLnBrk="1" latinLnBrk="0" hangingPunct="1">
              <a:spcBef>
                <a:spcPct val="0"/>
              </a:spcBef>
              <a:buNone/>
              <a:defRPr sz="3600" kern="1200">
                <a:solidFill>
                  <a:schemeClr val="tx1"/>
                </a:solidFill>
                <a:latin typeface="+mj-lt"/>
                <a:ea typeface="+mj-ea"/>
                <a:cs typeface="+mj-cs"/>
              </a:defRPr>
            </a:lvl1pPr>
          </a:lstStyle>
          <a:p>
            <a:pPr algn="ctr"/>
            <a:r>
              <a:rPr kumimoji="1" lang="en-US" altLang="zh-Hans" b="1">
                <a:solidFill>
                  <a:srgbClr val="0070C0"/>
                </a:solidFill>
              </a:rPr>
              <a:t>S</a:t>
            </a:r>
            <a:r>
              <a:rPr kumimoji="1" lang="en-US" altLang="zh-CN" b="1">
                <a:solidFill>
                  <a:srgbClr val="0070C0"/>
                </a:solidFill>
              </a:rPr>
              <a:t>emi-</a:t>
            </a:r>
            <a:r>
              <a:rPr kumimoji="1" lang="en-US" altLang="zh-Hans" b="1">
                <a:solidFill>
                  <a:srgbClr val="0070C0"/>
                </a:solidFill>
              </a:rPr>
              <a:t>S</a:t>
            </a:r>
            <a:r>
              <a:rPr kumimoji="1" lang="en-US" altLang="zh-CN" b="1">
                <a:solidFill>
                  <a:srgbClr val="0070C0"/>
                </a:solidFill>
              </a:rPr>
              <a:t>upervised </a:t>
            </a:r>
            <a:r>
              <a:rPr kumimoji="1" lang="en-US" altLang="zh-Hans" b="1">
                <a:solidFill>
                  <a:srgbClr val="0070C0"/>
                </a:solidFill>
              </a:rPr>
              <a:t>L</a:t>
            </a:r>
            <a:r>
              <a:rPr kumimoji="1" lang="en-US" altLang="zh-CN" b="1">
                <a:solidFill>
                  <a:srgbClr val="0070C0"/>
                </a:solidFill>
              </a:rPr>
              <a:t>earning</a:t>
            </a:r>
            <a:r>
              <a:rPr kumimoji="1" lang="zh-Hans" altLang="en-US" b="1">
                <a:solidFill>
                  <a:srgbClr val="0070C0"/>
                </a:solidFill>
              </a:rPr>
              <a:t> </a:t>
            </a:r>
            <a:r>
              <a:rPr kumimoji="1" lang="en-US" altLang="zh-Hans" b="1">
                <a:solidFill>
                  <a:srgbClr val="0070C0"/>
                </a:solidFill>
              </a:rPr>
              <a:t>(SSL)</a:t>
            </a:r>
            <a:endParaRPr kumimoji="1" lang="zh-CN" altLang="en-US" b="1" dirty="0">
              <a:solidFill>
                <a:srgbClr val="0070C0"/>
              </a:solidFill>
            </a:endParaRPr>
          </a:p>
        </p:txBody>
      </p:sp>
      <p:sp>
        <p:nvSpPr>
          <p:cNvPr id="16" name="文本框 11">
            <a:extLst>
              <a:ext uri="{FF2B5EF4-FFF2-40B4-BE49-F238E27FC236}">
                <a16:creationId xmlns:a16="http://schemas.microsoft.com/office/drawing/2014/main" id="{6034C394-6577-444C-ACF6-2C824A3C3BBC}"/>
              </a:ext>
            </a:extLst>
          </p:cNvPr>
          <p:cNvSpPr txBox="1"/>
          <p:nvPr/>
        </p:nvSpPr>
        <p:spPr>
          <a:xfrm>
            <a:off x="2458389" y="1340768"/>
            <a:ext cx="3650423" cy="461665"/>
          </a:xfrm>
          <a:prstGeom prst="rect">
            <a:avLst/>
          </a:prstGeom>
          <a:noFill/>
        </p:spPr>
        <p:txBody>
          <a:bodyPr wrap="none" rtlCol="0">
            <a:spAutoFit/>
          </a:bodyPr>
          <a:lstStyle/>
          <a:p>
            <a:r>
              <a:rPr kumimoji="1" lang="en-US" altLang="zh-Hans" b="1" dirty="0">
                <a:solidFill>
                  <a:srgbClr val="00B050"/>
                </a:solidFill>
              </a:rPr>
              <a:t>How</a:t>
            </a:r>
            <a:r>
              <a:rPr kumimoji="1" lang="zh-Hans" altLang="en-US" b="1" dirty="0">
                <a:solidFill>
                  <a:srgbClr val="00B050"/>
                </a:solidFill>
              </a:rPr>
              <a:t> </a:t>
            </a:r>
            <a:r>
              <a:rPr kumimoji="1" lang="en-US" altLang="zh-Hans" b="1" dirty="0">
                <a:solidFill>
                  <a:srgbClr val="00B050"/>
                </a:solidFill>
              </a:rPr>
              <a:t>unlabeled</a:t>
            </a:r>
            <a:r>
              <a:rPr kumimoji="1" lang="zh-Hans" altLang="en-US" b="1" dirty="0">
                <a:solidFill>
                  <a:srgbClr val="00B050"/>
                </a:solidFill>
              </a:rPr>
              <a:t> </a:t>
            </a:r>
            <a:r>
              <a:rPr kumimoji="1" lang="en-US" altLang="zh-Hans" b="1" dirty="0">
                <a:solidFill>
                  <a:srgbClr val="00B050"/>
                </a:solidFill>
              </a:rPr>
              <a:t>data</a:t>
            </a:r>
            <a:r>
              <a:rPr kumimoji="1" lang="zh-Hans" altLang="en-US" b="1" dirty="0">
                <a:solidFill>
                  <a:srgbClr val="00B050"/>
                </a:solidFill>
              </a:rPr>
              <a:t> </a:t>
            </a:r>
            <a:r>
              <a:rPr kumimoji="1" lang="en-US" altLang="zh-Hans" b="1" dirty="0">
                <a:solidFill>
                  <a:srgbClr val="00B050"/>
                </a:solidFill>
              </a:rPr>
              <a:t>helps?</a:t>
            </a:r>
            <a:endParaRPr kumimoji="1" lang="zh-CN" altLang="en-US" b="1" dirty="0">
              <a:solidFill>
                <a:srgbClr val="00B050"/>
              </a:solidFill>
            </a:endParaRPr>
          </a:p>
        </p:txBody>
      </p:sp>
    </p:spTree>
    <p:extLst>
      <p:ext uri="{BB962C8B-B14F-4D97-AF65-F5344CB8AC3E}">
        <p14:creationId xmlns:p14="http://schemas.microsoft.com/office/powerpoint/2010/main" val="8429018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a:extLst>
              <a:ext uri="{FF2B5EF4-FFF2-40B4-BE49-F238E27FC236}">
                <a16:creationId xmlns:a16="http://schemas.microsoft.com/office/drawing/2014/main" id="{025C5B6D-5208-7344-9724-E3F793600E40}"/>
              </a:ext>
            </a:extLst>
          </p:cNvPr>
          <p:cNvSpPr>
            <a:spLocks noGrp="1"/>
          </p:cNvSpPr>
          <p:nvPr>
            <p:ph type="sldNum" sz="quarter" idx="12"/>
          </p:nvPr>
        </p:nvSpPr>
        <p:spPr/>
        <p:txBody>
          <a:bodyPr/>
          <a:lstStyle/>
          <a:p>
            <a:fld id="{96E69268-9C8B-4EBF-A9EE-DC5DC2D48DC3}" type="slidenum">
              <a:rPr lang="en-US" smtClean="0"/>
              <a:pPr/>
              <a:t>4</a:t>
            </a:fld>
            <a:endParaRPr lang="en-US"/>
          </a:p>
        </p:txBody>
      </p:sp>
      <p:pic>
        <p:nvPicPr>
          <p:cNvPr id="5" name="图片 4">
            <a:extLst>
              <a:ext uri="{FF2B5EF4-FFF2-40B4-BE49-F238E27FC236}">
                <a16:creationId xmlns:a16="http://schemas.microsoft.com/office/drawing/2014/main" id="{3BD4620B-3E50-2842-AA5F-67FFF2B8D3CD}"/>
              </a:ext>
            </a:extLst>
          </p:cNvPr>
          <p:cNvPicPr>
            <a:picLocks noChangeAspect="1"/>
          </p:cNvPicPr>
          <p:nvPr/>
        </p:nvPicPr>
        <p:blipFill>
          <a:blip r:embed="rId3"/>
          <a:stretch>
            <a:fillRect/>
          </a:stretch>
        </p:blipFill>
        <p:spPr>
          <a:xfrm>
            <a:off x="916777" y="1875578"/>
            <a:ext cx="7408201" cy="4514064"/>
          </a:xfrm>
          <a:prstGeom prst="rect">
            <a:avLst/>
          </a:prstGeom>
        </p:spPr>
      </p:pic>
      <p:sp>
        <p:nvSpPr>
          <p:cNvPr id="6" name="标题 1">
            <a:extLst>
              <a:ext uri="{FF2B5EF4-FFF2-40B4-BE49-F238E27FC236}">
                <a16:creationId xmlns:a16="http://schemas.microsoft.com/office/drawing/2014/main" id="{FC6AC90C-57E8-D74F-9667-D01DCF283268}"/>
              </a:ext>
            </a:extLst>
          </p:cNvPr>
          <p:cNvSpPr>
            <a:spLocks noGrp="1"/>
          </p:cNvSpPr>
          <p:nvPr>
            <p:ph type="ctrTitle"/>
          </p:nvPr>
        </p:nvSpPr>
        <p:spPr>
          <a:xfrm>
            <a:off x="539552" y="28011"/>
            <a:ext cx="7772400" cy="1470025"/>
          </a:xfrm>
        </p:spPr>
        <p:txBody>
          <a:bodyPr/>
          <a:lstStyle/>
          <a:p>
            <a:pPr algn="ctr"/>
            <a:r>
              <a:rPr kumimoji="1" lang="en-US" altLang="zh-Hans" b="1" dirty="0">
                <a:solidFill>
                  <a:srgbClr val="0070C0"/>
                </a:solidFill>
              </a:rPr>
              <a:t>How to Leverage Unlabeled Data </a:t>
            </a:r>
            <a:endParaRPr kumimoji="1" lang="zh-CN" altLang="en-US" b="1" dirty="0">
              <a:solidFill>
                <a:srgbClr val="0070C0"/>
              </a:solidFill>
            </a:endParaRPr>
          </a:p>
        </p:txBody>
      </p:sp>
      <p:sp>
        <p:nvSpPr>
          <p:cNvPr id="7" name="文本框 6">
            <a:extLst>
              <a:ext uri="{FF2B5EF4-FFF2-40B4-BE49-F238E27FC236}">
                <a16:creationId xmlns:a16="http://schemas.microsoft.com/office/drawing/2014/main" id="{FB75AFE5-A7BF-B54C-BCEC-7378EF3DEDB7}"/>
              </a:ext>
            </a:extLst>
          </p:cNvPr>
          <p:cNvSpPr txBox="1"/>
          <p:nvPr/>
        </p:nvSpPr>
        <p:spPr>
          <a:xfrm>
            <a:off x="1691680" y="1187453"/>
            <a:ext cx="5646087" cy="461665"/>
          </a:xfrm>
          <a:prstGeom prst="rect">
            <a:avLst/>
          </a:prstGeom>
          <a:noFill/>
        </p:spPr>
        <p:txBody>
          <a:bodyPr wrap="square" rtlCol="0">
            <a:spAutoFit/>
          </a:bodyPr>
          <a:lstStyle/>
          <a:p>
            <a:r>
              <a:rPr kumimoji="1" lang="en-US" altLang="zh-Hans" dirty="0"/>
              <a:t>Node</a:t>
            </a:r>
            <a:r>
              <a:rPr kumimoji="1" lang="zh-Hans" altLang="en-US" dirty="0"/>
              <a:t> </a:t>
            </a:r>
            <a:r>
              <a:rPr kumimoji="1" lang="en-US" altLang="zh-Hans" dirty="0"/>
              <a:t>-&gt;</a:t>
            </a:r>
            <a:r>
              <a:rPr kumimoji="1" lang="zh-Hans" altLang="en-US" dirty="0"/>
              <a:t> </a:t>
            </a:r>
            <a:r>
              <a:rPr kumimoji="1" lang="en-US" altLang="zh-Hans" dirty="0"/>
              <a:t>Document     Edge</a:t>
            </a:r>
            <a:r>
              <a:rPr kumimoji="1" lang="zh-Hans" altLang="en-US" dirty="0"/>
              <a:t> </a:t>
            </a:r>
            <a:r>
              <a:rPr kumimoji="1" lang="en-US" altLang="zh-Hans" dirty="0"/>
              <a:t>-&gt;</a:t>
            </a:r>
            <a:r>
              <a:rPr kumimoji="1" lang="zh-Hans" altLang="en-US" dirty="0"/>
              <a:t> </a:t>
            </a:r>
            <a:r>
              <a:rPr kumimoji="1" lang="en-US" altLang="zh-Hans" dirty="0"/>
              <a:t>Citation Link</a:t>
            </a:r>
            <a:endParaRPr kumimoji="1" lang="zh-CN" altLang="en-US" dirty="0"/>
          </a:p>
        </p:txBody>
      </p:sp>
      <p:sp>
        <p:nvSpPr>
          <p:cNvPr id="8" name="文本框 7">
            <a:extLst>
              <a:ext uri="{FF2B5EF4-FFF2-40B4-BE49-F238E27FC236}">
                <a16:creationId xmlns:a16="http://schemas.microsoft.com/office/drawing/2014/main" id="{E750D4D6-BE7D-EE45-BE5D-5D78FBCF85D6}"/>
              </a:ext>
            </a:extLst>
          </p:cNvPr>
          <p:cNvSpPr txBox="1"/>
          <p:nvPr/>
        </p:nvSpPr>
        <p:spPr>
          <a:xfrm>
            <a:off x="0" y="6567590"/>
            <a:ext cx="7727628" cy="307777"/>
          </a:xfrm>
          <a:prstGeom prst="rect">
            <a:avLst/>
          </a:prstGeom>
          <a:noFill/>
        </p:spPr>
        <p:txBody>
          <a:bodyPr wrap="none" rtlCol="0">
            <a:spAutoFit/>
          </a:bodyPr>
          <a:lstStyle/>
          <a:p>
            <a:r>
              <a:rPr kumimoji="1" lang="en-US" altLang="zh-Hans" sz="1400"/>
              <a:t>Image</a:t>
            </a:r>
            <a:r>
              <a:rPr kumimoji="1" lang="zh-Hans" altLang="en-US" sz="1400"/>
              <a:t> </a:t>
            </a:r>
            <a:r>
              <a:rPr kumimoji="1" lang="en-US" altLang="zh-Hans" sz="1400"/>
              <a:t>via</a:t>
            </a:r>
            <a:r>
              <a:rPr kumimoji="1" lang="zh-Hans" altLang="en-US" sz="1400"/>
              <a:t> </a:t>
            </a:r>
            <a:r>
              <a:rPr kumimoji="1" lang="en-US" altLang="zh-Hans" sz="1400"/>
              <a:t>https://www.cwts.nl/media/images/content/b515d3b727bc41fe7e858df0ffd062bf_large.png</a:t>
            </a:r>
            <a:endParaRPr kumimoji="1" lang="zh-CN" altLang="en-US" sz="1400"/>
          </a:p>
        </p:txBody>
      </p:sp>
    </p:spTree>
    <p:extLst>
      <p:ext uri="{BB962C8B-B14F-4D97-AF65-F5344CB8AC3E}">
        <p14:creationId xmlns:p14="http://schemas.microsoft.com/office/powerpoint/2010/main" val="2676759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a:extLst>
              <a:ext uri="{FF2B5EF4-FFF2-40B4-BE49-F238E27FC236}">
                <a16:creationId xmlns:a16="http://schemas.microsoft.com/office/drawing/2014/main" id="{025C5B6D-5208-7344-9724-E3F793600E40}"/>
              </a:ext>
            </a:extLst>
          </p:cNvPr>
          <p:cNvSpPr>
            <a:spLocks noGrp="1"/>
          </p:cNvSpPr>
          <p:nvPr>
            <p:ph type="sldNum" sz="quarter" idx="12"/>
          </p:nvPr>
        </p:nvSpPr>
        <p:spPr/>
        <p:txBody>
          <a:bodyPr/>
          <a:lstStyle/>
          <a:p>
            <a:fld id="{96E69268-9C8B-4EBF-A9EE-DC5DC2D48DC3}" type="slidenum">
              <a:rPr lang="en-US" smtClean="0"/>
              <a:pPr/>
              <a:t>5</a:t>
            </a:fld>
            <a:endParaRPr lang="en-US" dirty="0"/>
          </a:p>
        </p:txBody>
      </p:sp>
      <p:sp>
        <p:nvSpPr>
          <p:cNvPr id="6" name="标题 1">
            <a:extLst>
              <a:ext uri="{FF2B5EF4-FFF2-40B4-BE49-F238E27FC236}">
                <a16:creationId xmlns:a16="http://schemas.microsoft.com/office/drawing/2014/main" id="{FC6AC90C-57E8-D74F-9667-D01DCF283268}"/>
              </a:ext>
            </a:extLst>
          </p:cNvPr>
          <p:cNvSpPr>
            <a:spLocks noGrp="1"/>
          </p:cNvSpPr>
          <p:nvPr>
            <p:ph type="ctrTitle"/>
          </p:nvPr>
        </p:nvSpPr>
        <p:spPr>
          <a:xfrm>
            <a:off x="539552" y="28011"/>
            <a:ext cx="7772400" cy="1470025"/>
          </a:xfrm>
        </p:spPr>
        <p:txBody>
          <a:bodyPr/>
          <a:lstStyle/>
          <a:p>
            <a:pPr algn="ctr"/>
            <a:r>
              <a:rPr kumimoji="1" lang="en-US" altLang="zh-Hans" b="1" dirty="0">
                <a:solidFill>
                  <a:srgbClr val="0070C0"/>
                </a:solidFill>
              </a:rPr>
              <a:t>Graph Convolutional Networks</a:t>
            </a:r>
            <a:endParaRPr kumimoji="1" lang="zh-CN" altLang="en-US" b="1" dirty="0">
              <a:solidFill>
                <a:srgbClr val="0070C0"/>
              </a:solidFill>
            </a:endParaRPr>
          </a:p>
        </p:txBody>
      </p:sp>
      <p:sp>
        <p:nvSpPr>
          <p:cNvPr id="7" name="文本框 6">
            <a:extLst>
              <a:ext uri="{FF2B5EF4-FFF2-40B4-BE49-F238E27FC236}">
                <a16:creationId xmlns:a16="http://schemas.microsoft.com/office/drawing/2014/main" id="{FB75AFE5-A7BF-B54C-BCEC-7378EF3DEDB7}"/>
              </a:ext>
            </a:extLst>
          </p:cNvPr>
          <p:cNvSpPr txBox="1"/>
          <p:nvPr/>
        </p:nvSpPr>
        <p:spPr>
          <a:xfrm>
            <a:off x="2627784" y="1239110"/>
            <a:ext cx="3744415" cy="461665"/>
          </a:xfrm>
          <a:prstGeom prst="rect">
            <a:avLst/>
          </a:prstGeom>
          <a:noFill/>
        </p:spPr>
        <p:txBody>
          <a:bodyPr wrap="square" rtlCol="0">
            <a:spAutoFit/>
          </a:bodyPr>
          <a:lstStyle/>
          <a:p>
            <a:r>
              <a:rPr lang="en-US" dirty="0"/>
              <a:t>(Kipf &amp; Welling, ICLR, 2017)</a:t>
            </a:r>
            <a:endParaRPr kumimoji="1" lang="zh-CN" altLang="en-US" dirty="0"/>
          </a:p>
        </p:txBody>
      </p:sp>
      <mc:AlternateContent xmlns:mc="http://schemas.openxmlformats.org/markup-compatibility/2006">
        <mc:Choice xmlns:a14="http://schemas.microsoft.com/office/drawing/2010/main" Requires="a14">
          <p:sp>
            <p:nvSpPr>
              <p:cNvPr id="9" name="内容占位符 2">
                <a:extLst>
                  <a:ext uri="{FF2B5EF4-FFF2-40B4-BE49-F238E27FC236}">
                    <a16:creationId xmlns:a16="http://schemas.microsoft.com/office/drawing/2014/main" id="{D90E6B55-62A2-411E-9FBA-90656EF186FD}"/>
                  </a:ext>
                </a:extLst>
              </p:cNvPr>
              <p:cNvSpPr txBox="1">
                <a:spLocks/>
              </p:cNvSpPr>
              <p:nvPr/>
            </p:nvSpPr>
            <p:spPr>
              <a:xfrm>
                <a:off x="395536" y="1844824"/>
                <a:ext cx="8291265" cy="4248472"/>
              </a:xfrm>
              <a:prstGeom prst="rect">
                <a:avLst/>
              </a:prstGeom>
            </p:spPr>
            <p:txBody>
              <a:bodyPr vert="horz" lIns="121899" tIns="60949" rIns="121899" bIns="60949" rtlCol="0">
                <a:normAutofit/>
              </a:bodyPr>
              <a:lstStyle>
                <a:lvl1pPr marL="0" indent="0" algn="ctr" defTabSz="1218987" rtl="0" eaLnBrk="1" latinLnBrk="0" hangingPunct="1">
                  <a:spcBef>
                    <a:spcPct val="20000"/>
                  </a:spcBef>
                  <a:buFont typeface="Arial" pitchFamily="34" charset="0"/>
                  <a:buNone/>
                  <a:defRPr sz="3600" kern="1200">
                    <a:solidFill>
                      <a:schemeClr val="tx1">
                        <a:tint val="75000"/>
                      </a:schemeClr>
                    </a:solidFill>
                    <a:latin typeface="+mj-lt"/>
                    <a:ea typeface="+mn-ea"/>
                    <a:cs typeface="+mn-cs"/>
                  </a:defRPr>
                </a:lvl1pPr>
                <a:lvl2pPr marL="609493" indent="0" algn="ctr" defTabSz="1218987" rtl="0" eaLnBrk="1" latinLnBrk="0" hangingPunct="1">
                  <a:spcBef>
                    <a:spcPct val="20000"/>
                  </a:spcBef>
                  <a:buFont typeface="Arial" pitchFamily="34" charset="0"/>
                  <a:buNone/>
                  <a:defRPr sz="3200" kern="1200">
                    <a:solidFill>
                      <a:schemeClr val="tx1">
                        <a:tint val="75000"/>
                      </a:schemeClr>
                    </a:solidFill>
                    <a:latin typeface="+mj-lt"/>
                    <a:ea typeface="+mn-ea"/>
                    <a:cs typeface="+mn-cs"/>
                  </a:defRPr>
                </a:lvl2pPr>
                <a:lvl3pPr marL="1218987" indent="0" algn="ctr" defTabSz="1218987" rtl="0" eaLnBrk="1" latinLnBrk="0" hangingPunct="1">
                  <a:spcBef>
                    <a:spcPct val="20000"/>
                  </a:spcBef>
                  <a:buFont typeface="Arial" pitchFamily="34" charset="0"/>
                  <a:buNone/>
                  <a:defRPr sz="2400" kern="1200">
                    <a:solidFill>
                      <a:schemeClr val="tx1">
                        <a:tint val="75000"/>
                      </a:schemeClr>
                    </a:solidFill>
                    <a:latin typeface="+mj-lt"/>
                    <a:ea typeface="+mn-ea"/>
                    <a:cs typeface="+mn-cs"/>
                  </a:defRPr>
                </a:lvl3pPr>
                <a:lvl4pPr marL="1828480" indent="0" algn="ctr" defTabSz="1218987"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4pPr>
                <a:lvl5pPr marL="2437973" indent="0" algn="ctr" defTabSz="1218987" rtl="0" eaLnBrk="1" latinLnBrk="0" hangingPunct="1">
                  <a:spcBef>
                    <a:spcPct val="20000"/>
                  </a:spcBef>
                  <a:buFont typeface="Arial" pitchFamily="34" charset="0"/>
                  <a:buNone/>
                  <a:defRPr sz="2000" kern="1200">
                    <a:solidFill>
                      <a:schemeClr val="tx1">
                        <a:tint val="75000"/>
                      </a:schemeClr>
                    </a:solidFill>
                    <a:latin typeface="+mj-lt"/>
                    <a:ea typeface="+mn-ea"/>
                    <a:cs typeface="+mn-cs"/>
                  </a:defRPr>
                </a:lvl5pPr>
                <a:lvl6pPr marL="3047467"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6pPr>
                <a:lvl7pPr marL="3656960"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7pPr>
                <a:lvl8pPr marL="4266453"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8pPr>
                <a:lvl9pPr marL="4875947" indent="0" algn="ctr" defTabSz="1218987" rtl="0" eaLnBrk="1" latinLnBrk="0" hangingPunct="1">
                  <a:spcBef>
                    <a:spcPct val="20000"/>
                  </a:spcBef>
                  <a:buFont typeface="Arial" pitchFamily="34" charset="0"/>
                  <a:buNone/>
                  <a:defRPr sz="2700" kern="1200">
                    <a:solidFill>
                      <a:schemeClr val="tx1">
                        <a:tint val="75000"/>
                      </a:schemeClr>
                    </a:solidFill>
                    <a:latin typeface="+mn-lt"/>
                    <a:ea typeface="+mn-ea"/>
                    <a:cs typeface="+mn-cs"/>
                  </a:defRPr>
                </a:lvl9pPr>
              </a:lstStyle>
              <a:p>
                <a:pPr algn="l"/>
                <a:r>
                  <a:rPr kumimoji="1" lang="en-US" altLang="zh-CN" sz="2400" dirty="0">
                    <a:solidFill>
                      <a:schemeClr val="tx1"/>
                    </a:solidFill>
                    <a:latin typeface="+mn-lt"/>
                  </a:rPr>
                  <a:t>	Layer</a:t>
                </a:r>
                <a:r>
                  <a:rPr kumimoji="1" lang="en-US" altLang="zh-Hans" sz="2400" dirty="0">
                    <a:solidFill>
                      <a:schemeClr val="tx1"/>
                    </a:solidFill>
                    <a:latin typeface="+mn-lt"/>
                  </a:rPr>
                  <a:t>-wise</a:t>
                </a:r>
                <a:r>
                  <a:rPr kumimoji="1" lang="zh-Hans" altLang="en-US" sz="2400" dirty="0">
                    <a:solidFill>
                      <a:schemeClr val="tx1"/>
                    </a:solidFill>
                    <a:latin typeface="+mn-lt"/>
                  </a:rPr>
                  <a:t> </a:t>
                </a:r>
                <a:r>
                  <a:rPr kumimoji="1" lang="en-US" altLang="zh-Hans" sz="2400" dirty="0">
                    <a:solidFill>
                      <a:schemeClr val="tx1"/>
                    </a:solidFill>
                    <a:latin typeface="+mn-lt"/>
                  </a:rPr>
                  <a:t>propagation</a:t>
                </a:r>
                <a:r>
                  <a:rPr kumimoji="1" lang="zh-Hans" altLang="en-US" sz="2400" dirty="0">
                    <a:solidFill>
                      <a:schemeClr val="tx1"/>
                    </a:solidFill>
                    <a:latin typeface="+mn-lt"/>
                  </a:rPr>
                  <a:t> </a:t>
                </a:r>
                <a:r>
                  <a:rPr kumimoji="1" lang="en-US" altLang="zh-Hans" sz="2400" dirty="0">
                    <a:solidFill>
                      <a:schemeClr val="tx1"/>
                    </a:solidFill>
                    <a:latin typeface="+mn-lt"/>
                  </a:rPr>
                  <a:t>rule</a:t>
                </a:r>
                <a:r>
                  <a:rPr kumimoji="1" lang="en-US" altLang="zh-CN" sz="2400" dirty="0">
                    <a:solidFill>
                      <a:schemeClr val="tx1"/>
                    </a:solidFill>
                    <a:latin typeface="+mn-lt"/>
                  </a:rPr>
                  <a:t>:</a:t>
                </a:r>
              </a:p>
              <a:p>
                <a:pPr algn="l"/>
                <a:endParaRPr kumimoji="1" lang="en-US" altLang="zh-CN" sz="2400" dirty="0">
                  <a:solidFill>
                    <a:schemeClr val="tx1"/>
                  </a:solidFill>
                  <a:latin typeface="+mn-lt"/>
                </a:endParaRPr>
              </a:p>
              <a:p>
                <a:pPr lvl="1" algn="l"/>
                <a14:m>
                  <m:oMathPara xmlns:m="http://schemas.openxmlformats.org/officeDocument/2006/math">
                    <m:oMathParaPr>
                      <m:jc m:val="centerGroup"/>
                    </m:oMathParaPr>
                    <m:oMath xmlns:m="http://schemas.openxmlformats.org/officeDocument/2006/math">
                      <m:sSup>
                        <m:sSupPr>
                          <m:ctrlPr>
                            <a:rPr kumimoji="1" lang="en-US" altLang="zh-CN" sz="2400" i="1">
                              <a:solidFill>
                                <a:schemeClr val="tx1"/>
                              </a:solidFill>
                              <a:latin typeface="Cambria Math" panose="02040503050406030204" pitchFamily="18" charset="0"/>
                            </a:rPr>
                          </m:ctrlPr>
                        </m:sSupPr>
                        <m:e>
                          <m:r>
                            <a:rPr kumimoji="1" lang="en-US" altLang="zh-CN" sz="2400">
                              <a:solidFill>
                                <a:schemeClr val="tx1"/>
                              </a:solidFill>
                              <a:latin typeface="Cambria Math" panose="02040503050406030204" pitchFamily="18" charset="0"/>
                            </a:rPr>
                            <m:t>𝐻</m:t>
                          </m:r>
                        </m:e>
                        <m:sup>
                          <m:d>
                            <m:dPr>
                              <m:ctrlPr>
                                <a:rPr kumimoji="1" lang="en-US" altLang="zh-CN" sz="2400" i="1">
                                  <a:solidFill>
                                    <a:schemeClr val="tx1"/>
                                  </a:solidFill>
                                  <a:latin typeface="Cambria Math" panose="02040503050406030204" pitchFamily="18" charset="0"/>
                                </a:rPr>
                              </m:ctrlPr>
                            </m:dPr>
                            <m:e>
                              <m:r>
                                <a:rPr kumimoji="1" lang="en-US" altLang="zh-CN" sz="2400">
                                  <a:solidFill>
                                    <a:schemeClr val="tx1"/>
                                  </a:solidFill>
                                  <a:latin typeface="Cambria Math" panose="02040503050406030204" pitchFamily="18" charset="0"/>
                                </a:rPr>
                                <m:t>𝑙</m:t>
                              </m:r>
                              <m:r>
                                <a:rPr kumimoji="1" lang="en-US" altLang="zh-CN" sz="2400">
                                  <a:solidFill>
                                    <a:schemeClr val="tx1"/>
                                  </a:solidFill>
                                  <a:latin typeface="Cambria Math" panose="02040503050406030204" pitchFamily="18" charset="0"/>
                                </a:rPr>
                                <m:t>+1</m:t>
                              </m:r>
                            </m:e>
                          </m:d>
                        </m:sup>
                      </m:sSup>
                      <m:r>
                        <a:rPr kumimoji="1" lang="en-US" altLang="zh-CN" sz="2400">
                          <a:solidFill>
                            <a:schemeClr val="tx1"/>
                          </a:solidFill>
                          <a:latin typeface="Cambria Math" panose="02040503050406030204" pitchFamily="18" charset="0"/>
                        </a:rPr>
                        <m:t>=</m:t>
                      </m:r>
                      <m:r>
                        <a:rPr kumimoji="1" lang="en-US" altLang="zh-CN" sz="2400">
                          <a:solidFill>
                            <a:schemeClr val="tx1"/>
                          </a:solidFill>
                          <a:latin typeface="Cambria Math" panose="02040503050406030204" pitchFamily="18" charset="0"/>
                          <a:ea typeface="Cambria Math" charset="0"/>
                          <a:cs typeface="Cambria Math" charset="0"/>
                        </a:rPr>
                        <m:t>𝜎</m:t>
                      </m:r>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Hans" sz="2400" b="0" i="1">
                              <a:solidFill>
                                <a:schemeClr val="tx1"/>
                              </a:solidFill>
                              <a:latin typeface="Cambria Math" panose="02040503050406030204" pitchFamily="18" charset="0"/>
                              <a:ea typeface="Cambria Math" charset="0"/>
                              <a:cs typeface="Cambria Math" charset="0"/>
                            </a:rPr>
                            <m:t>𝐴</m:t>
                          </m:r>
                          <m:sSup>
                            <m:sSupPr>
                              <m:ctrlPr>
                                <a:rPr kumimoji="1" lang="en-US" altLang="zh-CN" sz="2400" i="1">
                                  <a:solidFill>
                                    <a:schemeClr val="tx1"/>
                                  </a:solidFill>
                                  <a:latin typeface="Cambria Math" panose="02040503050406030204" pitchFamily="18" charset="0"/>
                                  <a:ea typeface="Cambria Math" charset="0"/>
                                  <a:cs typeface="Cambria Math" charset="0"/>
                                </a:rPr>
                              </m:ctrlPr>
                            </m:sSupPr>
                            <m:e>
                              <m:r>
                                <a:rPr kumimoji="1" lang="en-US" altLang="zh-CN" sz="2400">
                                  <a:solidFill>
                                    <a:schemeClr val="tx1"/>
                                  </a:solidFill>
                                  <a:latin typeface="Cambria Math" panose="02040503050406030204" pitchFamily="18" charset="0"/>
                                  <a:ea typeface="Cambria Math" charset="0"/>
                                  <a:cs typeface="Cambria Math" charset="0"/>
                                </a:rPr>
                                <m:t>𝐻</m:t>
                              </m:r>
                            </m:e>
                            <m:sup>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CN" sz="2400">
                                      <a:solidFill>
                                        <a:schemeClr val="tx1"/>
                                      </a:solidFill>
                                      <a:latin typeface="Cambria Math" panose="02040503050406030204" pitchFamily="18" charset="0"/>
                                      <a:ea typeface="Cambria Math" charset="0"/>
                                      <a:cs typeface="Cambria Math" charset="0"/>
                                    </a:rPr>
                                    <m:t>𝑙</m:t>
                                  </m:r>
                                </m:e>
                              </m:d>
                            </m:sup>
                          </m:sSup>
                          <m:sSup>
                            <m:sSupPr>
                              <m:ctrlPr>
                                <a:rPr kumimoji="1" lang="en-US" altLang="zh-CN" sz="2400" i="1">
                                  <a:solidFill>
                                    <a:schemeClr val="tx1"/>
                                  </a:solidFill>
                                  <a:latin typeface="Cambria Math" panose="02040503050406030204" pitchFamily="18" charset="0"/>
                                  <a:ea typeface="Cambria Math" charset="0"/>
                                  <a:cs typeface="Cambria Math" charset="0"/>
                                </a:rPr>
                              </m:ctrlPr>
                            </m:sSupPr>
                            <m:e>
                              <m:r>
                                <m:rPr>
                                  <m:sty m:val="p"/>
                                </m:rPr>
                                <a:rPr kumimoji="1" lang="el-GR" altLang="zh-CN" sz="2400">
                                  <a:solidFill>
                                    <a:schemeClr val="tx1"/>
                                  </a:solidFill>
                                  <a:latin typeface="Cambria Math" panose="02040503050406030204" pitchFamily="18" charset="0"/>
                                  <a:ea typeface="Cambria Math" charset="0"/>
                                  <a:cs typeface="Cambria Math" charset="0"/>
                                </a:rPr>
                                <m:t>Θ</m:t>
                              </m:r>
                            </m:e>
                            <m:sup>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CN" sz="2400">
                                      <a:solidFill>
                                        <a:schemeClr val="tx1"/>
                                      </a:solidFill>
                                      <a:latin typeface="Cambria Math" panose="02040503050406030204" pitchFamily="18" charset="0"/>
                                      <a:ea typeface="Cambria Math" charset="0"/>
                                      <a:cs typeface="Cambria Math" charset="0"/>
                                    </a:rPr>
                                    <m:t>𝑙</m:t>
                                  </m:r>
                                </m:e>
                              </m:d>
                            </m:sup>
                          </m:sSup>
                        </m:e>
                      </m:d>
                    </m:oMath>
                  </m:oMathPara>
                </a14:m>
                <a:endParaRPr kumimoji="1" lang="en-US" altLang="zh-Hans" sz="2400" dirty="0">
                  <a:solidFill>
                    <a:schemeClr val="tx1"/>
                  </a:solidFill>
                  <a:latin typeface="+mn-lt"/>
                  <a:ea typeface="Hei" pitchFamily="2" charset="-122"/>
                </a:endParaRPr>
              </a:p>
              <a:p>
                <a:pPr lvl="1" algn="l"/>
                <a:endParaRPr kumimoji="1" lang="en-US" altLang="zh-Hans" sz="2400" dirty="0">
                  <a:solidFill>
                    <a:schemeClr val="tx1"/>
                  </a:solidFill>
                  <a:latin typeface="+mn-lt"/>
                  <a:ea typeface="Hei" pitchFamily="2" charset="-122"/>
                </a:endParaRPr>
              </a:p>
              <a:p>
                <a:pPr lvl="1" algn="l"/>
                <a:endParaRPr kumimoji="1" lang="en-US" altLang="zh-Hans" sz="2400" dirty="0">
                  <a:solidFill>
                    <a:schemeClr val="tx1"/>
                  </a:solidFill>
                  <a:latin typeface="+mn-lt"/>
                  <a:ea typeface="Hei" pitchFamily="2" charset="-122"/>
                </a:endParaRPr>
              </a:p>
              <a:p>
                <a:pPr lvl="1" algn="l"/>
                <a:endParaRPr kumimoji="1" lang="en-US" altLang="zh-Hans" sz="2400" dirty="0">
                  <a:solidFill>
                    <a:schemeClr val="tx1"/>
                  </a:solidFill>
                  <a:latin typeface="+mn-lt"/>
                  <a:ea typeface="Hei" pitchFamily="2" charset="-122"/>
                </a:endParaRPr>
              </a:p>
              <a:p>
                <a:pPr lvl="1" algn="l"/>
                <a:r>
                  <a:rPr kumimoji="1" lang="en-US" altLang="zh-Hans" sz="2400" dirty="0">
                    <a:solidFill>
                      <a:schemeClr val="tx1"/>
                    </a:solidFill>
                    <a:latin typeface="+mn-lt"/>
                    <a:ea typeface="Hei" pitchFamily="2" charset="-122"/>
                  </a:rPr>
                  <a:t>           GCNs for semi-supervised classifi</a:t>
                </a:r>
                <a:r>
                  <a:rPr kumimoji="1" lang="en-US" altLang="zh-Hans" sz="2400" dirty="0">
                    <a:solidFill>
                      <a:schemeClr val="tx1"/>
                    </a:solidFill>
                    <a:ea typeface="Hei" pitchFamily="2" charset="-122"/>
                  </a:rPr>
                  <a:t>cat</a:t>
                </a:r>
                <a:r>
                  <a:rPr kumimoji="1" lang="en-US" altLang="zh-Hans" sz="2400" dirty="0">
                    <a:solidFill>
                      <a:schemeClr val="tx1"/>
                    </a:solidFill>
                    <a:latin typeface="+mn-lt"/>
                    <a:ea typeface="Hei" pitchFamily="2" charset="-122"/>
                  </a:rPr>
                  <a:t>ion:</a:t>
                </a:r>
                <a:endParaRPr kumimoji="1" lang="en-US" altLang="zh-CN" sz="2400" i="1" dirty="0">
                  <a:solidFill>
                    <a:schemeClr val="tx1"/>
                  </a:solidFill>
                  <a:latin typeface="Cambria Math" charset="0"/>
                </a:endParaRPr>
              </a:p>
              <a:p>
                <a:pPr lvl="1" algn="l"/>
                <a14:m>
                  <m:oMathPara xmlns:m="http://schemas.openxmlformats.org/officeDocument/2006/math">
                    <m:oMathParaPr>
                      <m:jc m:val="centerGroup"/>
                    </m:oMathParaPr>
                    <m:oMath xmlns:m="http://schemas.openxmlformats.org/officeDocument/2006/math">
                      <m:r>
                        <a:rPr kumimoji="1" lang="en-US" altLang="zh-CN" sz="2400" i="1">
                          <a:solidFill>
                            <a:schemeClr val="tx1"/>
                          </a:solidFill>
                          <a:latin typeface="Cambria Math" charset="0"/>
                        </a:rPr>
                        <m:t>𝑍</m:t>
                      </m:r>
                      <m:r>
                        <a:rPr kumimoji="1" lang="en-US" altLang="zh-CN" sz="2400" i="1">
                          <a:solidFill>
                            <a:schemeClr val="tx1"/>
                          </a:solidFill>
                          <a:latin typeface="Cambria Math" charset="0"/>
                        </a:rPr>
                        <m:t>=</m:t>
                      </m:r>
                      <m:r>
                        <m:rPr>
                          <m:sty m:val="p"/>
                        </m:rPr>
                        <a:rPr kumimoji="1" lang="en-US" altLang="zh-CN" sz="2400">
                          <a:solidFill>
                            <a:schemeClr val="tx1"/>
                          </a:solidFill>
                          <a:latin typeface="Cambria Math" charset="0"/>
                          <a:ea typeface="Cambria Math" charset="0"/>
                          <a:cs typeface="Cambria Math" charset="0"/>
                        </a:rPr>
                        <m:t>softmax</m:t>
                      </m:r>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Hans" sz="2400" i="1">
                              <a:solidFill>
                                <a:schemeClr val="tx1"/>
                              </a:solidFill>
                              <a:latin typeface="Cambria Math" panose="02040503050406030204" pitchFamily="18" charset="0"/>
                              <a:ea typeface="Cambria Math" charset="0"/>
                              <a:cs typeface="Cambria Math" charset="0"/>
                            </a:rPr>
                            <m:t>𝐴</m:t>
                          </m:r>
                          <m:r>
                            <a:rPr kumimoji="1" lang="en-US" altLang="zh-CN" sz="2400" i="1">
                              <a:solidFill>
                                <a:schemeClr val="tx1"/>
                              </a:solidFill>
                              <a:latin typeface="Cambria Math" charset="0"/>
                              <a:ea typeface="Cambria Math" charset="0"/>
                              <a:cs typeface="Cambria Math" charset="0"/>
                            </a:rPr>
                            <m:t>𝜎</m:t>
                          </m:r>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zh-CN" altLang="en-US" sz="2400" i="1">
                                  <a:solidFill>
                                    <a:schemeClr val="tx1"/>
                                  </a:solidFill>
                                  <a:latin typeface="Cambria Math" charset="0"/>
                                  <a:ea typeface="Cambria Math" charset="0"/>
                                  <a:cs typeface="Cambria Math" charset="0"/>
                                </a:rPr>
                                <m:t> </m:t>
                              </m:r>
                              <m:r>
                                <a:rPr kumimoji="1" lang="en-US" altLang="zh-Hans" sz="2400" i="1">
                                  <a:solidFill>
                                    <a:schemeClr val="tx1"/>
                                  </a:solidFill>
                                  <a:latin typeface="Cambria Math" panose="02040503050406030204" pitchFamily="18" charset="0"/>
                                  <a:ea typeface="Cambria Math" charset="0"/>
                                  <a:cs typeface="Cambria Math" charset="0"/>
                                </a:rPr>
                                <m:t>𝐴</m:t>
                              </m:r>
                              <m:r>
                                <a:rPr kumimoji="1" lang="en-US" altLang="zh-CN" sz="2400" i="1">
                                  <a:solidFill>
                                    <a:schemeClr val="tx1"/>
                                  </a:solidFill>
                                  <a:latin typeface="Cambria Math" charset="0"/>
                                  <a:ea typeface="Cambria Math" charset="0"/>
                                  <a:cs typeface="Cambria Math" charset="0"/>
                                </a:rPr>
                                <m:t>𝑋</m:t>
                              </m:r>
                              <m:sSup>
                                <m:sSupPr>
                                  <m:ctrlPr>
                                    <a:rPr kumimoji="1" lang="en-US" altLang="zh-CN" sz="2400" i="1">
                                      <a:solidFill>
                                        <a:schemeClr val="tx1"/>
                                      </a:solidFill>
                                      <a:latin typeface="Cambria Math" panose="02040503050406030204" pitchFamily="18" charset="0"/>
                                      <a:ea typeface="Cambria Math" charset="0"/>
                                      <a:cs typeface="Cambria Math" charset="0"/>
                                    </a:rPr>
                                  </m:ctrlPr>
                                </m:sSupPr>
                                <m:e>
                                  <m:r>
                                    <a:rPr kumimoji="1" lang="el-GR" altLang="zh-CN" sz="2400" i="1">
                                      <a:solidFill>
                                        <a:schemeClr val="tx1"/>
                                      </a:solidFill>
                                      <a:latin typeface="Cambria Math" charset="0"/>
                                      <a:ea typeface="Cambria Math" charset="0"/>
                                      <a:cs typeface="Cambria Math" charset="0"/>
                                    </a:rPr>
                                    <m:t>𝛩</m:t>
                                  </m:r>
                                </m:e>
                                <m:sup>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Hans" sz="2400" i="1">
                                          <a:solidFill>
                                            <a:schemeClr val="tx1"/>
                                          </a:solidFill>
                                          <a:latin typeface="Cambria Math" panose="02040503050406030204" pitchFamily="18" charset="0"/>
                                          <a:ea typeface="Cambria Math" charset="0"/>
                                          <a:cs typeface="Cambria Math" charset="0"/>
                                        </a:rPr>
                                        <m:t>0</m:t>
                                      </m:r>
                                    </m:e>
                                  </m:d>
                                </m:sup>
                              </m:sSup>
                            </m:e>
                          </m:d>
                          <m:sSup>
                            <m:sSupPr>
                              <m:ctrlPr>
                                <a:rPr kumimoji="1" lang="en-US" altLang="zh-CN" sz="2400" i="1">
                                  <a:solidFill>
                                    <a:schemeClr val="tx1"/>
                                  </a:solidFill>
                                  <a:latin typeface="Cambria Math" panose="02040503050406030204" pitchFamily="18" charset="0"/>
                                  <a:ea typeface="Cambria Math" charset="0"/>
                                  <a:cs typeface="Cambria Math" charset="0"/>
                                </a:rPr>
                              </m:ctrlPr>
                            </m:sSupPr>
                            <m:e>
                              <m:r>
                                <a:rPr kumimoji="1" lang="el-GR" altLang="zh-CN" sz="2400" i="1">
                                  <a:solidFill>
                                    <a:schemeClr val="tx1"/>
                                  </a:solidFill>
                                  <a:latin typeface="Cambria Math" charset="0"/>
                                  <a:ea typeface="Cambria Math" charset="0"/>
                                  <a:cs typeface="Cambria Math" charset="0"/>
                                </a:rPr>
                                <m:t>𝛩</m:t>
                              </m:r>
                            </m:e>
                            <m:sup>
                              <m:d>
                                <m:dPr>
                                  <m:ctrlPr>
                                    <a:rPr kumimoji="1" lang="en-US" altLang="zh-CN" sz="2400" i="1">
                                      <a:solidFill>
                                        <a:schemeClr val="tx1"/>
                                      </a:solidFill>
                                      <a:latin typeface="Cambria Math" panose="02040503050406030204" pitchFamily="18" charset="0"/>
                                      <a:ea typeface="Cambria Math" charset="0"/>
                                      <a:cs typeface="Cambria Math" charset="0"/>
                                    </a:rPr>
                                  </m:ctrlPr>
                                </m:dPr>
                                <m:e>
                                  <m:r>
                                    <a:rPr kumimoji="1" lang="en-US" altLang="zh-CN" sz="2400" i="1">
                                      <a:solidFill>
                                        <a:schemeClr val="tx1"/>
                                      </a:solidFill>
                                      <a:latin typeface="Cambria Math" charset="0"/>
                                      <a:ea typeface="Cambria Math" charset="0"/>
                                      <a:cs typeface="Cambria Math" charset="0"/>
                                    </a:rPr>
                                    <m:t>1</m:t>
                                  </m:r>
                                </m:e>
                              </m:d>
                            </m:sup>
                          </m:sSup>
                        </m:e>
                      </m:d>
                    </m:oMath>
                  </m:oMathPara>
                </a14:m>
                <a:endParaRPr lang="zh-CN" altLang="en-US" sz="2400" i="1" dirty="0">
                  <a:solidFill>
                    <a:schemeClr val="tx1"/>
                  </a:solidFill>
                </a:endParaRPr>
              </a:p>
              <a:p>
                <a:pPr lvl="1" algn="l"/>
                <a:endParaRPr kumimoji="1" lang="en-US" altLang="zh-CN" sz="2400" dirty="0">
                  <a:solidFill>
                    <a:schemeClr val="tx1"/>
                  </a:solidFill>
                  <a:latin typeface="+mn-lt"/>
                  <a:ea typeface="Hei" pitchFamily="2" charset="-122"/>
                </a:endParaRPr>
              </a:p>
              <a:p>
                <a:pPr algn="l"/>
                <a:endParaRPr kumimoji="1" lang="zh-CN" altLang="en-US" sz="2400" dirty="0">
                  <a:solidFill>
                    <a:schemeClr val="tx1"/>
                  </a:solidFill>
                  <a:latin typeface="+mn-lt"/>
                </a:endParaRPr>
              </a:p>
            </p:txBody>
          </p:sp>
        </mc:Choice>
        <mc:Fallback>
          <p:sp>
            <p:nvSpPr>
              <p:cNvPr id="9" name="内容占位符 2">
                <a:extLst>
                  <a:ext uri="{FF2B5EF4-FFF2-40B4-BE49-F238E27FC236}">
                    <a16:creationId xmlns:a16="http://schemas.microsoft.com/office/drawing/2014/main" id="{D90E6B55-62A2-411E-9FBA-90656EF186FD}"/>
                  </a:ext>
                </a:extLst>
              </p:cNvPr>
              <p:cNvSpPr txBox="1">
                <a:spLocks noRot="1" noChangeAspect="1" noMove="1" noResize="1" noEditPoints="1" noAdjustHandles="1" noChangeArrowheads="1" noChangeShapeType="1" noTextEdit="1"/>
              </p:cNvSpPr>
              <p:nvPr/>
            </p:nvSpPr>
            <p:spPr>
              <a:xfrm>
                <a:off x="395536" y="1844824"/>
                <a:ext cx="8291265" cy="4248472"/>
              </a:xfrm>
              <a:prstGeom prst="rect">
                <a:avLst/>
              </a:prstGeom>
              <a:blipFill>
                <a:blip r:embed="rId3"/>
                <a:stretch>
                  <a:fillRect t="-861"/>
                </a:stretch>
              </a:blipFill>
            </p:spPr>
            <p:txBody>
              <a:bodyPr/>
              <a:lstStyle/>
              <a:p>
                <a:r>
                  <a:rPr lang="en-US">
                    <a:noFill/>
                  </a:rPr>
                  <a:t> </a:t>
                </a:r>
              </a:p>
            </p:txBody>
          </p:sp>
        </mc:Fallback>
      </mc:AlternateContent>
      <p:cxnSp>
        <p:nvCxnSpPr>
          <p:cNvPr id="3" name="Connector: Elbow 2">
            <a:extLst>
              <a:ext uri="{FF2B5EF4-FFF2-40B4-BE49-F238E27FC236}">
                <a16:creationId xmlns:a16="http://schemas.microsoft.com/office/drawing/2014/main" id="{7AD9E873-AAF0-49F2-90F1-1A2CB1C4444F}"/>
              </a:ext>
            </a:extLst>
          </p:cNvPr>
          <p:cNvCxnSpPr>
            <a:cxnSpLocks/>
          </p:cNvCxnSpPr>
          <p:nvPr/>
        </p:nvCxnSpPr>
        <p:spPr>
          <a:xfrm rot="10800000" flipV="1">
            <a:off x="3275858" y="3212976"/>
            <a:ext cx="1149894" cy="504054"/>
          </a:xfrm>
          <a:prstGeom prst="bentConnector3">
            <a:avLst>
              <a:gd name="adj1" fmla="val -489"/>
            </a:avLst>
          </a:prstGeom>
          <a:ln w="41275">
            <a:tailEnd type="triangle"/>
          </a:ln>
        </p:spPr>
        <p:style>
          <a:lnRef idx="2">
            <a:schemeClr val="dk1"/>
          </a:lnRef>
          <a:fillRef idx="0">
            <a:schemeClr val="dk1"/>
          </a:fillRef>
          <a:effectRef idx="1">
            <a:schemeClr val="dk1"/>
          </a:effectRef>
          <a:fontRef idx="minor">
            <a:schemeClr val="tx1"/>
          </a:fontRef>
        </p:style>
      </p:cxnSp>
      <p:sp>
        <p:nvSpPr>
          <p:cNvPr id="17" name="TextBox 16">
            <a:extLst>
              <a:ext uri="{FF2B5EF4-FFF2-40B4-BE49-F238E27FC236}">
                <a16:creationId xmlns:a16="http://schemas.microsoft.com/office/drawing/2014/main" id="{F02C9531-79D4-4A9A-8D1C-DD084C07654D}"/>
              </a:ext>
            </a:extLst>
          </p:cNvPr>
          <p:cNvSpPr txBox="1"/>
          <p:nvPr/>
        </p:nvSpPr>
        <p:spPr>
          <a:xfrm>
            <a:off x="-252534" y="3157650"/>
            <a:ext cx="3528392" cy="1569660"/>
          </a:xfrm>
          <a:prstGeom prst="rect">
            <a:avLst/>
          </a:prstGeom>
          <a:noFill/>
        </p:spPr>
        <p:txBody>
          <a:bodyPr wrap="square" rtlCol="0">
            <a:spAutoFit/>
          </a:bodyPr>
          <a:lstStyle/>
          <a:p>
            <a:pPr lvl="1"/>
            <a:r>
              <a:rPr kumimoji="1" lang="en-US" altLang="zh-Hans" dirty="0">
                <a:solidFill>
                  <a:srgbClr val="C00000"/>
                </a:solidFill>
                <a:ea typeface="Hei" pitchFamily="2" charset="-122"/>
              </a:rPr>
              <a:t>Convolution layer: </a:t>
            </a:r>
            <a:r>
              <a:rPr kumimoji="1" lang="en-US" altLang="zh-Hans" dirty="0">
                <a:ea typeface="Hei" pitchFamily="2" charset="-122"/>
              </a:rPr>
              <a:t>preprocessed </a:t>
            </a:r>
          </a:p>
          <a:p>
            <a:pPr lvl="1"/>
            <a:r>
              <a:rPr kumimoji="1" lang="en-US" altLang="zh-Hans" dirty="0">
                <a:ea typeface="Hei" pitchFamily="2" charset="-122"/>
              </a:rPr>
              <a:t>adjacency matrix</a:t>
            </a:r>
            <a:endParaRPr kumimoji="1" lang="en-US" altLang="zh-CN" i="1" dirty="0">
              <a:latin typeface="Cambria Math" panose="02040503050406030204" pitchFamily="18" charset="0"/>
            </a:endParaRPr>
          </a:p>
          <a:p>
            <a:endParaRPr lang="en-US" dirty="0"/>
          </a:p>
        </p:txBody>
      </p:sp>
      <p:cxnSp>
        <p:nvCxnSpPr>
          <p:cNvPr id="23" name="Connector: Elbow 22">
            <a:extLst>
              <a:ext uri="{FF2B5EF4-FFF2-40B4-BE49-F238E27FC236}">
                <a16:creationId xmlns:a16="http://schemas.microsoft.com/office/drawing/2014/main" id="{D781A442-DBB8-4745-B927-6A4F311EEA45}"/>
              </a:ext>
            </a:extLst>
          </p:cNvPr>
          <p:cNvCxnSpPr>
            <a:cxnSpLocks/>
          </p:cNvCxnSpPr>
          <p:nvPr/>
        </p:nvCxnSpPr>
        <p:spPr>
          <a:xfrm>
            <a:off x="5148064" y="3212976"/>
            <a:ext cx="1008113" cy="504055"/>
          </a:xfrm>
          <a:prstGeom prst="bentConnector3">
            <a:avLst>
              <a:gd name="adj1" fmla="val 1769"/>
            </a:avLst>
          </a:prstGeom>
          <a:ln w="41275">
            <a:tailEnd type="triangle"/>
          </a:ln>
        </p:spPr>
        <p:style>
          <a:lnRef idx="2">
            <a:schemeClr val="dk1"/>
          </a:lnRef>
          <a:fillRef idx="0">
            <a:schemeClr val="dk1"/>
          </a:fillRef>
          <a:effectRef idx="1">
            <a:schemeClr val="dk1"/>
          </a:effectRef>
          <a:fontRef idx="minor">
            <a:schemeClr val="tx1"/>
          </a:fontRef>
        </p:style>
      </p:cxnSp>
      <p:sp>
        <p:nvSpPr>
          <p:cNvPr id="29" name="TextBox 28">
            <a:extLst>
              <a:ext uri="{FF2B5EF4-FFF2-40B4-BE49-F238E27FC236}">
                <a16:creationId xmlns:a16="http://schemas.microsoft.com/office/drawing/2014/main" id="{49B90CEE-DD29-488F-9E33-744F54B2DFD7}"/>
              </a:ext>
            </a:extLst>
          </p:cNvPr>
          <p:cNvSpPr txBox="1"/>
          <p:nvPr/>
        </p:nvSpPr>
        <p:spPr>
          <a:xfrm>
            <a:off x="5796136" y="3152895"/>
            <a:ext cx="3386099" cy="1569660"/>
          </a:xfrm>
          <a:prstGeom prst="rect">
            <a:avLst/>
          </a:prstGeom>
          <a:noFill/>
        </p:spPr>
        <p:txBody>
          <a:bodyPr wrap="square" rtlCol="0">
            <a:spAutoFit/>
          </a:bodyPr>
          <a:lstStyle/>
          <a:p>
            <a:pPr lvl="1"/>
            <a:r>
              <a:rPr kumimoji="1" lang="en-US" altLang="zh-Hans" dirty="0">
                <a:solidFill>
                  <a:srgbClr val="00B050"/>
                </a:solidFill>
                <a:ea typeface="Hei" pitchFamily="2" charset="-122"/>
              </a:rPr>
              <a:t>Projection layer: </a:t>
            </a:r>
            <a:r>
              <a:rPr kumimoji="1" lang="en-US" altLang="zh-Hans" dirty="0">
                <a:ea typeface="Hei" pitchFamily="2" charset="-122"/>
              </a:rPr>
              <a:t>fully connected networks</a:t>
            </a:r>
            <a:endParaRPr kumimoji="1" lang="en-US" altLang="zh-CN" i="1" dirty="0">
              <a:latin typeface="Cambria Math" panose="02040503050406030204" pitchFamily="18" charset="0"/>
            </a:endParaRPr>
          </a:p>
          <a:p>
            <a:endParaRPr lang="en-US" dirty="0"/>
          </a:p>
        </p:txBody>
      </p:sp>
      <p:pic>
        <p:nvPicPr>
          <p:cNvPr id="30" name="Picture 29">
            <a:extLst>
              <a:ext uri="{FF2B5EF4-FFF2-40B4-BE49-F238E27FC236}">
                <a16:creationId xmlns:a16="http://schemas.microsoft.com/office/drawing/2014/main" id="{BFF0EB82-8BF8-48B4-BA05-19B5D88BA1D9}"/>
              </a:ext>
            </a:extLst>
          </p:cNvPr>
          <p:cNvPicPr>
            <a:picLocks noChangeAspect="1"/>
          </p:cNvPicPr>
          <p:nvPr/>
        </p:nvPicPr>
        <p:blipFill>
          <a:blip r:embed="rId4"/>
          <a:stretch>
            <a:fillRect/>
          </a:stretch>
        </p:blipFill>
        <p:spPr>
          <a:xfrm>
            <a:off x="3059831" y="5460826"/>
            <a:ext cx="2880320" cy="899723"/>
          </a:xfrm>
          <a:prstGeom prst="rect">
            <a:avLst/>
          </a:prstGeom>
        </p:spPr>
      </p:pic>
    </p:spTree>
    <p:extLst>
      <p:ext uri="{BB962C8B-B14F-4D97-AF65-F5344CB8AC3E}">
        <p14:creationId xmlns:p14="http://schemas.microsoft.com/office/powerpoint/2010/main" val="3522240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a:extLst>
              <a:ext uri="{FF2B5EF4-FFF2-40B4-BE49-F238E27FC236}">
                <a16:creationId xmlns:a16="http://schemas.microsoft.com/office/drawing/2014/main" id="{025C5B6D-5208-7344-9724-E3F793600E40}"/>
              </a:ext>
            </a:extLst>
          </p:cNvPr>
          <p:cNvSpPr>
            <a:spLocks noGrp="1"/>
          </p:cNvSpPr>
          <p:nvPr>
            <p:ph type="sldNum" sz="quarter" idx="12"/>
          </p:nvPr>
        </p:nvSpPr>
        <p:spPr/>
        <p:txBody>
          <a:bodyPr/>
          <a:lstStyle/>
          <a:p>
            <a:fld id="{96E69268-9C8B-4EBF-A9EE-DC5DC2D48DC3}" type="slidenum">
              <a:rPr lang="en-US" smtClean="0"/>
              <a:pPr/>
              <a:t>6</a:t>
            </a:fld>
            <a:endParaRPr lang="en-US"/>
          </a:p>
        </p:txBody>
      </p:sp>
      <p:sp>
        <p:nvSpPr>
          <p:cNvPr id="6" name="标题 1">
            <a:extLst>
              <a:ext uri="{FF2B5EF4-FFF2-40B4-BE49-F238E27FC236}">
                <a16:creationId xmlns:a16="http://schemas.microsoft.com/office/drawing/2014/main" id="{FC6AC90C-57E8-D74F-9667-D01DCF283268}"/>
              </a:ext>
            </a:extLst>
          </p:cNvPr>
          <p:cNvSpPr>
            <a:spLocks noGrp="1"/>
          </p:cNvSpPr>
          <p:nvPr>
            <p:ph type="ctrTitle"/>
          </p:nvPr>
        </p:nvSpPr>
        <p:spPr>
          <a:xfrm>
            <a:off x="539552" y="28011"/>
            <a:ext cx="7772400" cy="1470025"/>
          </a:xfrm>
        </p:spPr>
        <p:txBody>
          <a:bodyPr/>
          <a:lstStyle/>
          <a:p>
            <a:pPr algn="ctr"/>
            <a:r>
              <a:rPr kumimoji="1" lang="en-US" altLang="zh-CN" b="1" dirty="0">
                <a:solidFill>
                  <a:srgbClr val="0070C0"/>
                </a:solidFill>
              </a:rPr>
              <a:t>Why GCNs Work</a:t>
            </a:r>
            <a:endParaRPr kumimoji="1" lang="zh-CN" altLang="en-US" b="1" dirty="0">
              <a:solidFill>
                <a:srgbClr val="0070C0"/>
              </a:solidFill>
            </a:endParaRPr>
          </a:p>
        </p:txBody>
      </p:sp>
      <p:pic>
        <p:nvPicPr>
          <p:cNvPr id="9" name="图片 4">
            <a:extLst>
              <a:ext uri="{FF2B5EF4-FFF2-40B4-BE49-F238E27FC236}">
                <a16:creationId xmlns:a16="http://schemas.microsoft.com/office/drawing/2014/main" id="{6F96C0DE-6F6E-4814-BEA3-AC704780C1A5}"/>
              </a:ext>
            </a:extLst>
          </p:cNvPr>
          <p:cNvPicPr>
            <a:picLocks noChangeAspect="1"/>
          </p:cNvPicPr>
          <p:nvPr/>
        </p:nvPicPr>
        <p:blipFill>
          <a:blip r:embed="rId3"/>
          <a:stretch>
            <a:fillRect/>
          </a:stretch>
        </p:blipFill>
        <p:spPr>
          <a:xfrm>
            <a:off x="1691680" y="4029113"/>
            <a:ext cx="6005139" cy="2056760"/>
          </a:xfrm>
          <a:prstGeom prst="rect">
            <a:avLst/>
          </a:prstGeom>
        </p:spPr>
      </p:pic>
      <mc:AlternateContent xmlns:mc="http://schemas.openxmlformats.org/markup-compatibility/2006">
        <mc:Choice xmlns:a14="http://schemas.microsoft.com/office/drawing/2010/main" Requires="a14">
          <p:sp>
            <p:nvSpPr>
              <p:cNvPr id="10" name="Rectangle 9">
                <a:extLst>
                  <a:ext uri="{FF2B5EF4-FFF2-40B4-BE49-F238E27FC236}">
                    <a16:creationId xmlns:a16="http://schemas.microsoft.com/office/drawing/2014/main" id="{BC13A741-1398-40E3-96D3-4151090CEBAF}"/>
                  </a:ext>
                </a:extLst>
              </p:cNvPr>
              <p:cNvSpPr/>
              <p:nvPr/>
            </p:nvSpPr>
            <p:spPr>
              <a:xfrm>
                <a:off x="2195736" y="1819201"/>
                <a:ext cx="4104456" cy="516295"/>
              </a:xfrm>
              <a:prstGeom prst="rect">
                <a:avLst/>
              </a:prstGeom>
            </p:spPr>
            <p:txBody>
              <a:bodyPr wrap="square">
                <a:spAutoFit/>
              </a:bodyPr>
              <a:lstStyle/>
              <a:p>
                <a14:m>
                  <m:oMathPara xmlns:m="http://schemas.openxmlformats.org/officeDocument/2006/math">
                    <m:oMathParaPr>
                      <m:jc m:val="centerGroup"/>
                    </m:oMathParaPr>
                    <m:oMath xmlns:m="http://schemas.openxmlformats.org/officeDocument/2006/math">
                      <m:sSup>
                        <m:sSupPr>
                          <m:ctrlPr>
                            <a:rPr kumimoji="1" lang="en-US" altLang="zh-CN" i="1" smtClean="0">
                              <a:latin typeface="Cambria Math" panose="02040503050406030204" pitchFamily="18" charset="0"/>
                            </a:rPr>
                          </m:ctrlPr>
                        </m:sSupPr>
                        <m:e>
                          <m:r>
                            <a:rPr kumimoji="1" lang="en-US" altLang="zh-CN">
                              <a:latin typeface="Cambria Math" panose="02040503050406030204" pitchFamily="18" charset="0"/>
                            </a:rPr>
                            <m:t>𝐻</m:t>
                          </m:r>
                        </m:e>
                        <m:sup>
                          <m:d>
                            <m:dPr>
                              <m:ctrlPr>
                                <a:rPr kumimoji="1" lang="en-US" altLang="zh-CN" i="1">
                                  <a:latin typeface="Cambria Math" panose="02040503050406030204" pitchFamily="18" charset="0"/>
                                </a:rPr>
                              </m:ctrlPr>
                            </m:dPr>
                            <m:e>
                              <m:r>
                                <a:rPr kumimoji="1" lang="en-US" altLang="zh-CN">
                                  <a:latin typeface="Cambria Math" panose="02040503050406030204" pitchFamily="18" charset="0"/>
                                </a:rPr>
                                <m:t>1</m:t>
                              </m:r>
                            </m:e>
                          </m:d>
                        </m:sup>
                      </m:sSup>
                      <m:r>
                        <a:rPr kumimoji="1" lang="en-US" altLang="zh-CN">
                          <a:latin typeface="Cambria Math" panose="02040503050406030204" pitchFamily="18" charset="0"/>
                        </a:rPr>
                        <m:t>=</m:t>
                      </m:r>
                      <m:r>
                        <a:rPr kumimoji="1" lang="en-US" altLang="zh-CN">
                          <a:latin typeface="Cambria Math" panose="02040503050406030204" pitchFamily="18" charset="0"/>
                          <a:ea typeface="Cambria Math" charset="0"/>
                          <a:cs typeface="Cambria Math" charset="0"/>
                        </a:rPr>
                        <m:t>𝜎</m:t>
                      </m:r>
                      <m:d>
                        <m:dPr>
                          <m:ctrlPr>
                            <a:rPr kumimoji="1" lang="en-US" altLang="zh-CN" i="1">
                              <a:latin typeface="Cambria Math" panose="02040503050406030204" pitchFamily="18" charset="0"/>
                              <a:ea typeface="Cambria Math" charset="0"/>
                              <a:cs typeface="Cambria Math" charset="0"/>
                            </a:rPr>
                          </m:ctrlPr>
                        </m:dPr>
                        <m:e>
                          <m:r>
                            <a:rPr kumimoji="1" lang="zh-CN" altLang="en-US" i="1">
                              <a:latin typeface="Cambria Math" panose="02040503050406030204" pitchFamily="18" charset="0"/>
                              <a:ea typeface="Cambria Math" charset="0"/>
                              <a:cs typeface="Cambria Math" charset="0"/>
                            </a:rPr>
                            <m:t> </m:t>
                          </m:r>
                          <m:r>
                            <a:rPr kumimoji="1" lang="en-US" altLang="zh-Hans" i="1">
                              <a:latin typeface="Cambria Math" panose="02040503050406030204" pitchFamily="18" charset="0"/>
                              <a:ea typeface="Cambria Math" charset="0"/>
                              <a:cs typeface="Cambria Math" charset="0"/>
                            </a:rPr>
                            <m:t>𝐴</m:t>
                          </m:r>
                          <m:r>
                            <a:rPr kumimoji="1" lang="en-US" altLang="zh-CN" b="0" i="1" smtClean="0">
                              <a:latin typeface="Cambria Math" panose="02040503050406030204" pitchFamily="18" charset="0"/>
                              <a:ea typeface="Cambria Math" charset="0"/>
                              <a:cs typeface="Cambria Math" charset="0"/>
                            </a:rPr>
                            <m:t>𝑋</m:t>
                          </m:r>
                          <m:sSup>
                            <m:sSupPr>
                              <m:ctrlPr>
                                <a:rPr kumimoji="1" lang="en-US" altLang="zh-CN" i="1">
                                  <a:latin typeface="Cambria Math" panose="02040503050406030204" pitchFamily="18" charset="0"/>
                                  <a:ea typeface="Cambria Math" charset="0"/>
                                  <a:cs typeface="Cambria Math" charset="0"/>
                                </a:rPr>
                              </m:ctrlPr>
                            </m:sSupPr>
                            <m:e>
                              <m:r>
                                <m:rPr>
                                  <m:sty m:val="p"/>
                                </m:rPr>
                                <a:rPr kumimoji="1" lang="el-GR" altLang="zh-CN">
                                  <a:latin typeface="Cambria Math" panose="02040503050406030204" pitchFamily="18" charset="0"/>
                                  <a:ea typeface="Cambria Math" charset="0"/>
                                  <a:cs typeface="Cambria Math" charset="0"/>
                                </a:rPr>
                                <m:t>Θ</m:t>
                              </m:r>
                            </m:e>
                            <m:sup>
                              <m:d>
                                <m:dPr>
                                  <m:ctrlPr>
                                    <a:rPr kumimoji="1" lang="en-US" altLang="zh-CN" i="1">
                                      <a:latin typeface="Cambria Math" panose="02040503050406030204" pitchFamily="18" charset="0"/>
                                      <a:ea typeface="Cambria Math" charset="0"/>
                                      <a:cs typeface="Cambria Math" charset="0"/>
                                    </a:rPr>
                                  </m:ctrlPr>
                                </m:dPr>
                                <m:e>
                                  <m:r>
                                    <a:rPr kumimoji="1" lang="en-US" altLang="zh-CN" b="0" i="1" smtClean="0">
                                      <a:latin typeface="Cambria Math" panose="02040503050406030204" pitchFamily="18" charset="0"/>
                                      <a:ea typeface="Cambria Math" charset="0"/>
                                      <a:cs typeface="Cambria Math" charset="0"/>
                                    </a:rPr>
                                    <m:t>0</m:t>
                                  </m:r>
                                </m:e>
                              </m:d>
                            </m:sup>
                          </m:sSup>
                        </m:e>
                      </m:d>
                    </m:oMath>
                  </m:oMathPara>
                </a14:m>
                <a:endParaRPr lang="en-US" dirty="0"/>
              </a:p>
            </p:txBody>
          </p:sp>
        </mc:Choice>
        <mc:Fallback>
          <p:sp>
            <p:nvSpPr>
              <p:cNvPr id="10" name="Rectangle 9">
                <a:extLst>
                  <a:ext uri="{FF2B5EF4-FFF2-40B4-BE49-F238E27FC236}">
                    <a16:creationId xmlns:a16="http://schemas.microsoft.com/office/drawing/2014/main" id="{BC13A741-1398-40E3-96D3-4151090CEBAF}"/>
                  </a:ext>
                </a:extLst>
              </p:cNvPr>
              <p:cNvSpPr>
                <a:spLocks noRot="1" noChangeAspect="1" noMove="1" noResize="1" noEditPoints="1" noAdjustHandles="1" noChangeArrowheads="1" noChangeShapeType="1" noTextEdit="1"/>
              </p:cNvSpPr>
              <p:nvPr/>
            </p:nvSpPr>
            <p:spPr>
              <a:xfrm>
                <a:off x="2195736" y="1819201"/>
                <a:ext cx="4104456" cy="516295"/>
              </a:xfrm>
              <a:prstGeom prst="rect">
                <a:avLst/>
              </a:prstGeom>
              <a:blipFill>
                <a:blip r:embed="rId4"/>
                <a:stretch>
                  <a:fillRect/>
                </a:stretch>
              </a:blipFill>
            </p:spPr>
            <p:txBody>
              <a:bodyPr/>
              <a:lstStyle/>
              <a:p>
                <a:r>
                  <a:rPr lang="en-US">
                    <a:noFill/>
                  </a:rPr>
                  <a:t> </a:t>
                </a:r>
              </a:p>
            </p:txBody>
          </p:sp>
        </mc:Fallback>
      </mc:AlternateContent>
      <p:cxnSp>
        <p:nvCxnSpPr>
          <p:cNvPr id="11" name="Connector: Elbow 10">
            <a:extLst>
              <a:ext uri="{FF2B5EF4-FFF2-40B4-BE49-F238E27FC236}">
                <a16:creationId xmlns:a16="http://schemas.microsoft.com/office/drawing/2014/main" id="{9BEB6EDD-4B10-4A89-9643-FDD3B2632B7B}"/>
              </a:ext>
            </a:extLst>
          </p:cNvPr>
          <p:cNvCxnSpPr>
            <a:cxnSpLocks/>
          </p:cNvCxnSpPr>
          <p:nvPr/>
        </p:nvCxnSpPr>
        <p:spPr>
          <a:xfrm rot="10800000" flipV="1">
            <a:off x="3275856" y="2313409"/>
            <a:ext cx="1149894" cy="504054"/>
          </a:xfrm>
          <a:prstGeom prst="bentConnector3">
            <a:avLst>
              <a:gd name="adj1" fmla="val -489"/>
            </a:avLst>
          </a:prstGeom>
          <a:ln w="41275">
            <a:tailEnd type="triangle"/>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53C4F545-D577-4C34-95EB-7157C4507318}"/>
              </a:ext>
            </a:extLst>
          </p:cNvPr>
          <p:cNvSpPr txBox="1"/>
          <p:nvPr/>
        </p:nvSpPr>
        <p:spPr>
          <a:xfrm>
            <a:off x="-252538" y="2385417"/>
            <a:ext cx="3528392" cy="1569660"/>
          </a:xfrm>
          <a:prstGeom prst="rect">
            <a:avLst/>
          </a:prstGeom>
          <a:noFill/>
        </p:spPr>
        <p:txBody>
          <a:bodyPr wrap="square" rtlCol="0">
            <a:spAutoFit/>
          </a:bodyPr>
          <a:lstStyle/>
          <a:p>
            <a:pPr lvl="1"/>
            <a:r>
              <a:rPr kumimoji="1" lang="en-US" altLang="zh-Hans" dirty="0">
                <a:solidFill>
                  <a:srgbClr val="C00000"/>
                </a:solidFill>
                <a:ea typeface="Hei" pitchFamily="2" charset="-122"/>
              </a:rPr>
              <a:t>Convolution layer: </a:t>
            </a:r>
            <a:r>
              <a:rPr kumimoji="1" lang="en-US" altLang="zh-Hans" dirty="0">
                <a:ea typeface="Hei" pitchFamily="2" charset="-122"/>
              </a:rPr>
              <a:t>preprocessed </a:t>
            </a:r>
          </a:p>
          <a:p>
            <a:pPr lvl="1"/>
            <a:r>
              <a:rPr kumimoji="1" lang="en-US" altLang="zh-Hans" dirty="0">
                <a:ea typeface="Hei" pitchFamily="2" charset="-122"/>
              </a:rPr>
              <a:t>adjacency matrix</a:t>
            </a:r>
            <a:endParaRPr kumimoji="1" lang="en-US" altLang="zh-CN" i="1" dirty="0">
              <a:latin typeface="Cambria Math" panose="02040503050406030204" pitchFamily="18" charset="0"/>
            </a:endParaRPr>
          </a:p>
          <a:p>
            <a:endParaRPr lang="en-US" dirty="0"/>
          </a:p>
        </p:txBody>
      </p:sp>
      <p:cxnSp>
        <p:nvCxnSpPr>
          <p:cNvPr id="13" name="Connector: Elbow 12">
            <a:extLst>
              <a:ext uri="{FF2B5EF4-FFF2-40B4-BE49-F238E27FC236}">
                <a16:creationId xmlns:a16="http://schemas.microsoft.com/office/drawing/2014/main" id="{70B24FF3-9D6C-4552-86AB-526BCAF10068}"/>
              </a:ext>
            </a:extLst>
          </p:cNvPr>
          <p:cNvCxnSpPr>
            <a:cxnSpLocks/>
          </p:cNvCxnSpPr>
          <p:nvPr/>
        </p:nvCxnSpPr>
        <p:spPr>
          <a:xfrm>
            <a:off x="4932040" y="2313409"/>
            <a:ext cx="1224135" cy="504055"/>
          </a:xfrm>
          <a:prstGeom prst="bentConnector3">
            <a:avLst>
              <a:gd name="adj1" fmla="val -1576"/>
            </a:avLst>
          </a:prstGeom>
          <a:ln w="41275">
            <a:tailEnd type="triangle"/>
          </a:ln>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2ED9D0E8-F5EA-48DE-BB7A-7A9BBDC94268}"/>
              </a:ext>
            </a:extLst>
          </p:cNvPr>
          <p:cNvSpPr txBox="1"/>
          <p:nvPr/>
        </p:nvSpPr>
        <p:spPr>
          <a:xfrm>
            <a:off x="5868148" y="2422435"/>
            <a:ext cx="3386099" cy="1569660"/>
          </a:xfrm>
          <a:prstGeom prst="rect">
            <a:avLst/>
          </a:prstGeom>
          <a:noFill/>
        </p:spPr>
        <p:txBody>
          <a:bodyPr wrap="square" rtlCol="0">
            <a:spAutoFit/>
          </a:bodyPr>
          <a:lstStyle/>
          <a:p>
            <a:pPr lvl="1"/>
            <a:r>
              <a:rPr kumimoji="1" lang="en-US" altLang="zh-Hans" dirty="0">
                <a:solidFill>
                  <a:srgbClr val="00B050"/>
                </a:solidFill>
                <a:ea typeface="Hei" pitchFamily="2" charset="-122"/>
              </a:rPr>
              <a:t>Projection layer: </a:t>
            </a:r>
            <a:r>
              <a:rPr kumimoji="1" lang="en-US" altLang="zh-Hans" dirty="0">
                <a:ea typeface="Hei" pitchFamily="2" charset="-122"/>
              </a:rPr>
              <a:t>fully connected networks</a:t>
            </a:r>
            <a:endParaRPr kumimoji="1" lang="en-US" altLang="zh-CN" i="1" dirty="0">
              <a:latin typeface="Cambria Math" panose="02040503050406030204" pitchFamily="18" charset="0"/>
            </a:endParaRPr>
          </a:p>
          <a:p>
            <a:endParaRPr lang="en-US" dirty="0"/>
          </a:p>
        </p:txBody>
      </p:sp>
    </p:spTree>
    <p:extLst>
      <p:ext uri="{BB962C8B-B14F-4D97-AF65-F5344CB8AC3E}">
        <p14:creationId xmlns:p14="http://schemas.microsoft.com/office/powerpoint/2010/main" val="4094968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00AB5-D419-7A47-904E-059F974EC086}"/>
              </a:ext>
            </a:extLst>
          </p:cNvPr>
          <p:cNvSpPr>
            <a:spLocks noGrp="1"/>
          </p:cNvSpPr>
          <p:nvPr>
            <p:ph type="ctrTitle"/>
          </p:nvPr>
        </p:nvSpPr>
        <p:spPr>
          <a:xfrm>
            <a:off x="685800" y="2499"/>
            <a:ext cx="7772400" cy="1470025"/>
          </a:xfrm>
        </p:spPr>
        <p:txBody>
          <a:bodyPr/>
          <a:lstStyle/>
          <a:p>
            <a:pPr algn="ctr"/>
            <a:r>
              <a:rPr kumimoji="1" lang="en-US" altLang="zh-Hans" b="1" dirty="0">
                <a:solidFill>
                  <a:srgbClr val="0070C0"/>
                </a:solidFill>
              </a:rPr>
              <a:t>Laplacian Smoothing </a:t>
            </a:r>
            <a:endParaRPr kumimoji="1" lang="zh-CN" altLang="en-US" b="1" dirty="0">
              <a:solidFill>
                <a:srgbClr val="0070C0"/>
              </a:solidFill>
            </a:endParaRPr>
          </a:p>
        </p:txBody>
      </p:sp>
      <p:sp>
        <p:nvSpPr>
          <p:cNvPr id="4" name="幻灯片编号占位符 3">
            <a:extLst>
              <a:ext uri="{FF2B5EF4-FFF2-40B4-BE49-F238E27FC236}">
                <a16:creationId xmlns:a16="http://schemas.microsoft.com/office/drawing/2014/main" id="{0B984014-4655-9D4E-BA0A-BDB962690014}"/>
              </a:ext>
            </a:extLst>
          </p:cNvPr>
          <p:cNvSpPr>
            <a:spLocks noGrp="1"/>
          </p:cNvSpPr>
          <p:nvPr>
            <p:ph type="sldNum" sz="quarter" idx="12"/>
          </p:nvPr>
        </p:nvSpPr>
        <p:spPr/>
        <p:txBody>
          <a:bodyPr/>
          <a:lstStyle/>
          <a:p>
            <a:fld id="{96E69268-9C8B-4EBF-A9EE-DC5DC2D48DC3}" type="slidenum">
              <a:rPr lang="en-US" smtClean="0"/>
              <a:pPr/>
              <a:t>7</a:t>
            </a:fld>
            <a:endParaRPr lang="en-US"/>
          </a:p>
        </p:txBody>
      </p:sp>
      <p:pic>
        <p:nvPicPr>
          <p:cNvPr id="6" name="内容占位符 5">
            <a:extLst>
              <a:ext uri="{FF2B5EF4-FFF2-40B4-BE49-F238E27FC236}">
                <a16:creationId xmlns:a16="http://schemas.microsoft.com/office/drawing/2014/main" id="{6B96EE26-C7B8-9745-AEEC-02A37D4886E9}"/>
              </a:ext>
            </a:extLst>
          </p:cNvPr>
          <p:cNvPicPr>
            <a:picLocks noChangeAspect="1"/>
          </p:cNvPicPr>
          <p:nvPr/>
        </p:nvPicPr>
        <p:blipFill>
          <a:blip r:embed="rId3"/>
          <a:stretch>
            <a:fillRect/>
          </a:stretch>
        </p:blipFill>
        <p:spPr>
          <a:xfrm>
            <a:off x="5476761" y="2846584"/>
            <a:ext cx="3119590" cy="2544929"/>
          </a:xfrm>
          <a:prstGeom prst="rect">
            <a:avLst/>
          </a:prstGeom>
        </p:spPr>
      </p:pic>
      <p:pic>
        <p:nvPicPr>
          <p:cNvPr id="7" name="图片 6">
            <a:extLst>
              <a:ext uri="{FF2B5EF4-FFF2-40B4-BE49-F238E27FC236}">
                <a16:creationId xmlns:a16="http://schemas.microsoft.com/office/drawing/2014/main" id="{C6CFBE9D-04EC-3A44-9F0F-B76D756CBBD3}"/>
              </a:ext>
            </a:extLst>
          </p:cNvPr>
          <p:cNvPicPr>
            <a:picLocks noChangeAspect="1"/>
          </p:cNvPicPr>
          <p:nvPr/>
        </p:nvPicPr>
        <p:blipFill>
          <a:blip r:embed="rId4"/>
          <a:stretch>
            <a:fillRect/>
          </a:stretch>
        </p:blipFill>
        <p:spPr>
          <a:xfrm>
            <a:off x="539552" y="2862474"/>
            <a:ext cx="3084345" cy="2544930"/>
          </a:xfrm>
          <a:prstGeom prst="rect">
            <a:avLst/>
          </a:prstGeom>
        </p:spPr>
      </p:pic>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6F60372C-7262-436C-9425-D040F5123768}"/>
                  </a:ext>
                </a:extLst>
              </p:cNvPr>
              <p:cNvSpPr/>
              <p:nvPr/>
            </p:nvSpPr>
            <p:spPr>
              <a:xfrm>
                <a:off x="2834677" y="1591400"/>
                <a:ext cx="3200235" cy="516295"/>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p>
                        <m:sSupPr>
                          <m:ctrlPr>
                            <a:rPr kumimoji="1" lang="en-US" altLang="zh-CN" i="1">
                              <a:latin typeface="Cambria Math" panose="02040503050406030204" pitchFamily="18" charset="0"/>
                            </a:rPr>
                          </m:ctrlPr>
                        </m:sSupPr>
                        <m:e>
                          <m:r>
                            <a:rPr kumimoji="1" lang="en-US" altLang="zh-CN">
                              <a:latin typeface="Cambria Math" panose="02040503050406030204" pitchFamily="18" charset="0"/>
                            </a:rPr>
                            <m:t>𝐻</m:t>
                          </m:r>
                        </m:e>
                        <m:sup>
                          <m:d>
                            <m:dPr>
                              <m:ctrlPr>
                                <a:rPr kumimoji="1" lang="en-US" altLang="zh-CN" i="1">
                                  <a:latin typeface="Cambria Math" panose="02040503050406030204" pitchFamily="18" charset="0"/>
                                </a:rPr>
                              </m:ctrlPr>
                            </m:dPr>
                            <m:e>
                              <m:r>
                                <a:rPr kumimoji="1" lang="en-US" altLang="zh-CN">
                                  <a:latin typeface="Cambria Math" panose="02040503050406030204" pitchFamily="18" charset="0"/>
                                </a:rPr>
                                <m:t>𝑙</m:t>
                              </m:r>
                              <m:r>
                                <a:rPr kumimoji="1" lang="en-US" altLang="zh-CN">
                                  <a:latin typeface="Cambria Math" panose="02040503050406030204" pitchFamily="18" charset="0"/>
                                </a:rPr>
                                <m:t>+1</m:t>
                              </m:r>
                            </m:e>
                          </m:d>
                        </m:sup>
                      </m:sSup>
                      <m:r>
                        <a:rPr kumimoji="1" lang="en-US" altLang="zh-CN">
                          <a:latin typeface="Cambria Math" panose="02040503050406030204" pitchFamily="18" charset="0"/>
                        </a:rPr>
                        <m:t>=</m:t>
                      </m:r>
                      <m:r>
                        <a:rPr kumimoji="1" lang="en-US" altLang="zh-CN">
                          <a:latin typeface="Cambria Math" panose="02040503050406030204" pitchFamily="18" charset="0"/>
                          <a:ea typeface="Cambria Math" charset="0"/>
                          <a:cs typeface="Cambria Math" charset="0"/>
                        </a:rPr>
                        <m:t>𝜎</m:t>
                      </m:r>
                      <m:d>
                        <m:dPr>
                          <m:ctrlPr>
                            <a:rPr kumimoji="1" lang="en-US" altLang="zh-CN" i="1">
                              <a:latin typeface="Cambria Math" panose="02040503050406030204" pitchFamily="18" charset="0"/>
                              <a:ea typeface="Cambria Math" charset="0"/>
                              <a:cs typeface="Cambria Math" charset="0"/>
                            </a:rPr>
                          </m:ctrlPr>
                        </m:dPr>
                        <m:e>
                          <m:r>
                            <a:rPr kumimoji="1" lang="zh-CN" altLang="en-US" i="1">
                              <a:latin typeface="Cambria Math" panose="02040503050406030204" pitchFamily="18" charset="0"/>
                              <a:ea typeface="Cambria Math" charset="0"/>
                              <a:cs typeface="Cambria Math" charset="0"/>
                            </a:rPr>
                            <m:t> </m:t>
                          </m:r>
                          <m:r>
                            <a:rPr kumimoji="1" lang="en-US" altLang="zh-Hans" i="1">
                              <a:latin typeface="Cambria Math" panose="02040503050406030204" pitchFamily="18" charset="0"/>
                              <a:ea typeface="Cambria Math" charset="0"/>
                              <a:cs typeface="Cambria Math" charset="0"/>
                            </a:rPr>
                            <m:t>𝐴</m:t>
                          </m:r>
                          <m:sSup>
                            <m:sSupPr>
                              <m:ctrlPr>
                                <a:rPr kumimoji="1" lang="en-US" altLang="zh-CN" i="1">
                                  <a:latin typeface="Cambria Math" panose="02040503050406030204" pitchFamily="18" charset="0"/>
                                  <a:ea typeface="Cambria Math" charset="0"/>
                                  <a:cs typeface="Cambria Math" charset="0"/>
                                </a:rPr>
                              </m:ctrlPr>
                            </m:sSupPr>
                            <m:e>
                              <m:r>
                                <a:rPr kumimoji="1" lang="en-US" altLang="zh-CN">
                                  <a:latin typeface="Cambria Math" panose="02040503050406030204" pitchFamily="18" charset="0"/>
                                  <a:ea typeface="Cambria Math" charset="0"/>
                                  <a:cs typeface="Cambria Math" charset="0"/>
                                </a:rPr>
                                <m:t>𝐻</m:t>
                              </m:r>
                            </m:e>
                            <m:sup>
                              <m:d>
                                <m:dPr>
                                  <m:ctrlPr>
                                    <a:rPr kumimoji="1" lang="en-US" altLang="zh-CN" i="1">
                                      <a:latin typeface="Cambria Math" panose="02040503050406030204" pitchFamily="18" charset="0"/>
                                      <a:ea typeface="Cambria Math" charset="0"/>
                                      <a:cs typeface="Cambria Math" charset="0"/>
                                    </a:rPr>
                                  </m:ctrlPr>
                                </m:dPr>
                                <m:e>
                                  <m:r>
                                    <a:rPr kumimoji="1" lang="en-US" altLang="zh-CN">
                                      <a:latin typeface="Cambria Math" panose="02040503050406030204" pitchFamily="18" charset="0"/>
                                      <a:ea typeface="Cambria Math" charset="0"/>
                                      <a:cs typeface="Cambria Math" charset="0"/>
                                    </a:rPr>
                                    <m:t>𝑙</m:t>
                                  </m:r>
                                </m:e>
                              </m:d>
                            </m:sup>
                          </m:sSup>
                          <m:sSup>
                            <m:sSupPr>
                              <m:ctrlPr>
                                <a:rPr kumimoji="1" lang="en-US" altLang="zh-CN" i="1">
                                  <a:latin typeface="Cambria Math" panose="02040503050406030204" pitchFamily="18" charset="0"/>
                                  <a:ea typeface="Cambria Math" charset="0"/>
                                  <a:cs typeface="Cambria Math" charset="0"/>
                                </a:rPr>
                              </m:ctrlPr>
                            </m:sSupPr>
                            <m:e>
                              <m:r>
                                <m:rPr>
                                  <m:sty m:val="p"/>
                                </m:rPr>
                                <a:rPr kumimoji="1" lang="el-GR" altLang="zh-CN">
                                  <a:latin typeface="Cambria Math" panose="02040503050406030204" pitchFamily="18" charset="0"/>
                                  <a:ea typeface="Cambria Math" charset="0"/>
                                  <a:cs typeface="Cambria Math" charset="0"/>
                                </a:rPr>
                                <m:t>Θ</m:t>
                              </m:r>
                            </m:e>
                            <m:sup>
                              <m:d>
                                <m:dPr>
                                  <m:ctrlPr>
                                    <a:rPr kumimoji="1" lang="en-US" altLang="zh-CN" i="1">
                                      <a:latin typeface="Cambria Math" panose="02040503050406030204" pitchFamily="18" charset="0"/>
                                      <a:ea typeface="Cambria Math" charset="0"/>
                                      <a:cs typeface="Cambria Math" charset="0"/>
                                    </a:rPr>
                                  </m:ctrlPr>
                                </m:dPr>
                                <m:e>
                                  <m:r>
                                    <a:rPr kumimoji="1" lang="en-US" altLang="zh-CN">
                                      <a:latin typeface="Cambria Math" panose="02040503050406030204" pitchFamily="18" charset="0"/>
                                      <a:ea typeface="Cambria Math" charset="0"/>
                                      <a:cs typeface="Cambria Math" charset="0"/>
                                    </a:rPr>
                                    <m:t>𝑙</m:t>
                                  </m:r>
                                </m:e>
                              </m:d>
                            </m:sup>
                          </m:sSup>
                        </m:e>
                      </m:d>
                    </m:oMath>
                  </m:oMathPara>
                </a14:m>
                <a:endParaRPr lang="en-US" dirty="0"/>
              </a:p>
            </p:txBody>
          </p:sp>
        </mc:Choice>
        <mc:Fallback>
          <p:sp>
            <p:nvSpPr>
              <p:cNvPr id="3" name="Rectangle 2">
                <a:extLst>
                  <a:ext uri="{FF2B5EF4-FFF2-40B4-BE49-F238E27FC236}">
                    <a16:creationId xmlns:a16="http://schemas.microsoft.com/office/drawing/2014/main" id="{6F60372C-7262-436C-9425-D040F5123768}"/>
                  </a:ext>
                </a:extLst>
              </p:cNvPr>
              <p:cNvSpPr>
                <a:spLocks noRot="1" noChangeAspect="1" noMove="1" noResize="1" noEditPoints="1" noAdjustHandles="1" noChangeArrowheads="1" noChangeShapeType="1" noTextEdit="1"/>
              </p:cNvSpPr>
              <p:nvPr/>
            </p:nvSpPr>
            <p:spPr>
              <a:xfrm>
                <a:off x="2834677" y="1591400"/>
                <a:ext cx="3200235" cy="516295"/>
              </a:xfrm>
              <a:prstGeom prst="rect">
                <a:avLst/>
              </a:prstGeom>
              <a:blipFill>
                <a:blip r:embed="rId5"/>
                <a:stretch>
                  <a:fillRect/>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4A77A8FC-A2B8-43E6-9BD5-F50209CA05D4}"/>
              </a:ext>
            </a:extLst>
          </p:cNvPr>
          <p:cNvSpPr/>
          <p:nvPr/>
        </p:nvSpPr>
        <p:spPr>
          <a:xfrm>
            <a:off x="4490861" y="1591400"/>
            <a:ext cx="792088" cy="51629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右箭头 6">
            <a:extLst>
              <a:ext uri="{FF2B5EF4-FFF2-40B4-BE49-F238E27FC236}">
                <a16:creationId xmlns:a16="http://schemas.microsoft.com/office/drawing/2014/main" id="{F2856065-268B-4914-9413-6AB583FE490C}"/>
              </a:ext>
            </a:extLst>
          </p:cNvPr>
          <p:cNvSpPr/>
          <p:nvPr/>
        </p:nvSpPr>
        <p:spPr>
          <a:xfrm>
            <a:off x="4434795" y="3961887"/>
            <a:ext cx="357669" cy="314325"/>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Rectangle 9">
            <a:extLst>
              <a:ext uri="{FF2B5EF4-FFF2-40B4-BE49-F238E27FC236}">
                <a16:creationId xmlns:a16="http://schemas.microsoft.com/office/drawing/2014/main" id="{198551F5-C22B-4A49-971B-9773E0076155}"/>
              </a:ext>
            </a:extLst>
          </p:cNvPr>
          <p:cNvSpPr/>
          <p:nvPr/>
        </p:nvSpPr>
        <p:spPr>
          <a:xfrm>
            <a:off x="3782330" y="3466597"/>
            <a:ext cx="1535998" cy="461665"/>
          </a:xfrm>
          <a:prstGeom prst="rect">
            <a:avLst/>
          </a:prstGeom>
        </p:spPr>
        <p:txBody>
          <a:bodyPr wrap="none">
            <a:spAutoFit/>
          </a:bodyPr>
          <a:lstStyle/>
          <a:p>
            <a:r>
              <a:rPr lang="en-US" dirty="0">
                <a:solidFill>
                  <a:srgbClr val="C00000"/>
                </a:solidFill>
              </a:rPr>
              <a:t>Smoothing</a:t>
            </a:r>
          </a:p>
        </p:txBody>
      </p:sp>
      <p:cxnSp>
        <p:nvCxnSpPr>
          <p:cNvPr id="12" name="Straight Arrow Connector 11">
            <a:extLst>
              <a:ext uri="{FF2B5EF4-FFF2-40B4-BE49-F238E27FC236}">
                <a16:creationId xmlns:a16="http://schemas.microsoft.com/office/drawing/2014/main" id="{2445ED8B-7B13-45B9-9DC8-71C01441E437}"/>
              </a:ext>
            </a:extLst>
          </p:cNvPr>
          <p:cNvCxnSpPr>
            <a:cxnSpLocks/>
          </p:cNvCxnSpPr>
          <p:nvPr/>
        </p:nvCxnSpPr>
        <p:spPr>
          <a:xfrm>
            <a:off x="4644008" y="1124744"/>
            <a:ext cx="0" cy="576064"/>
          </a:xfrm>
          <a:prstGeom prst="straightConnector1">
            <a:avLst/>
          </a:prstGeom>
          <a:ln w="444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6286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00AB5-D419-7A47-904E-059F974EC086}"/>
              </a:ext>
            </a:extLst>
          </p:cNvPr>
          <p:cNvSpPr>
            <a:spLocks noGrp="1"/>
          </p:cNvSpPr>
          <p:nvPr>
            <p:ph type="ctrTitle"/>
          </p:nvPr>
        </p:nvSpPr>
        <p:spPr>
          <a:xfrm>
            <a:off x="685800" y="-33788"/>
            <a:ext cx="7772400" cy="1470025"/>
          </a:xfrm>
        </p:spPr>
        <p:txBody>
          <a:bodyPr/>
          <a:lstStyle/>
          <a:p>
            <a:pPr algn="ctr"/>
            <a:r>
              <a:rPr kumimoji="1" lang="en-US" altLang="zh-Hans" b="1" dirty="0">
                <a:solidFill>
                  <a:srgbClr val="0070C0"/>
                </a:solidFill>
              </a:rPr>
              <a:t>Limitations of GCNs (1) </a:t>
            </a:r>
            <a:endParaRPr kumimoji="1" lang="zh-CN" altLang="en-US" b="1" dirty="0">
              <a:solidFill>
                <a:srgbClr val="0070C0"/>
              </a:solidFill>
            </a:endParaRPr>
          </a:p>
        </p:txBody>
      </p:sp>
      <p:sp>
        <p:nvSpPr>
          <p:cNvPr id="4" name="幻灯片编号占位符 3">
            <a:extLst>
              <a:ext uri="{FF2B5EF4-FFF2-40B4-BE49-F238E27FC236}">
                <a16:creationId xmlns:a16="http://schemas.microsoft.com/office/drawing/2014/main" id="{0B984014-4655-9D4E-BA0A-BDB962690014}"/>
              </a:ext>
            </a:extLst>
          </p:cNvPr>
          <p:cNvSpPr>
            <a:spLocks noGrp="1"/>
          </p:cNvSpPr>
          <p:nvPr>
            <p:ph type="sldNum" sz="quarter" idx="12"/>
          </p:nvPr>
        </p:nvSpPr>
        <p:spPr/>
        <p:txBody>
          <a:bodyPr/>
          <a:lstStyle/>
          <a:p>
            <a:fld id="{96E69268-9C8B-4EBF-A9EE-DC5DC2D48DC3}" type="slidenum">
              <a:rPr lang="en-US" smtClean="0"/>
              <a:pPr/>
              <a:t>8</a:t>
            </a:fld>
            <a:endParaRPr lang="en-US" dirty="0"/>
          </a:p>
        </p:txBody>
      </p:sp>
      <mc:AlternateContent xmlns:mc="http://schemas.openxmlformats.org/markup-compatibility/2006">
        <mc:Choice xmlns:a14="http://schemas.microsoft.com/office/drawing/2010/main" Requires="a14">
          <p:sp>
            <p:nvSpPr>
              <p:cNvPr id="3" name="Rectangle 2">
                <a:extLst>
                  <a:ext uri="{FF2B5EF4-FFF2-40B4-BE49-F238E27FC236}">
                    <a16:creationId xmlns:a16="http://schemas.microsoft.com/office/drawing/2014/main" id="{6F60372C-7262-436C-9425-D040F5123768}"/>
                  </a:ext>
                </a:extLst>
              </p:cNvPr>
              <p:cNvSpPr/>
              <p:nvPr/>
            </p:nvSpPr>
            <p:spPr>
              <a:xfrm>
                <a:off x="937314" y="1583148"/>
                <a:ext cx="3200235" cy="516295"/>
              </a:xfrm>
              <a:prstGeom prst="rect">
                <a:avLst/>
              </a:prstGeom>
            </p:spPr>
            <p:txBody>
              <a:bodyPr wrap="none">
                <a:spAutoFit/>
              </a:bodyPr>
              <a:lstStyle/>
              <a:p>
                <a14:m>
                  <m:oMathPara xmlns:m="http://schemas.openxmlformats.org/officeDocument/2006/math">
                    <m:oMathParaPr>
                      <m:jc m:val="centerGroup"/>
                    </m:oMathParaPr>
                    <m:oMath xmlns:m="http://schemas.openxmlformats.org/officeDocument/2006/math">
                      <m:sSup>
                        <m:sSupPr>
                          <m:ctrlPr>
                            <a:rPr kumimoji="1" lang="en-US" altLang="zh-CN" i="1">
                              <a:latin typeface="Cambria Math" panose="02040503050406030204" pitchFamily="18" charset="0"/>
                            </a:rPr>
                          </m:ctrlPr>
                        </m:sSupPr>
                        <m:e>
                          <m:r>
                            <a:rPr kumimoji="1" lang="en-US" altLang="zh-CN">
                              <a:latin typeface="Cambria Math" panose="02040503050406030204" pitchFamily="18" charset="0"/>
                            </a:rPr>
                            <m:t>𝐻</m:t>
                          </m:r>
                        </m:e>
                        <m:sup>
                          <m:d>
                            <m:dPr>
                              <m:ctrlPr>
                                <a:rPr kumimoji="1" lang="en-US" altLang="zh-CN" i="1">
                                  <a:latin typeface="Cambria Math" panose="02040503050406030204" pitchFamily="18" charset="0"/>
                                </a:rPr>
                              </m:ctrlPr>
                            </m:dPr>
                            <m:e>
                              <m:r>
                                <a:rPr kumimoji="1" lang="en-US" altLang="zh-CN">
                                  <a:latin typeface="Cambria Math" panose="02040503050406030204" pitchFamily="18" charset="0"/>
                                </a:rPr>
                                <m:t>𝑙</m:t>
                              </m:r>
                              <m:r>
                                <a:rPr kumimoji="1" lang="en-US" altLang="zh-CN">
                                  <a:latin typeface="Cambria Math" panose="02040503050406030204" pitchFamily="18" charset="0"/>
                                </a:rPr>
                                <m:t>+1</m:t>
                              </m:r>
                            </m:e>
                          </m:d>
                        </m:sup>
                      </m:sSup>
                      <m:r>
                        <a:rPr kumimoji="1" lang="en-US" altLang="zh-CN">
                          <a:latin typeface="Cambria Math" panose="02040503050406030204" pitchFamily="18" charset="0"/>
                        </a:rPr>
                        <m:t>=</m:t>
                      </m:r>
                      <m:r>
                        <a:rPr kumimoji="1" lang="en-US" altLang="zh-CN">
                          <a:latin typeface="Cambria Math" panose="02040503050406030204" pitchFamily="18" charset="0"/>
                          <a:ea typeface="Cambria Math" charset="0"/>
                          <a:cs typeface="Cambria Math" charset="0"/>
                        </a:rPr>
                        <m:t>𝜎</m:t>
                      </m:r>
                      <m:d>
                        <m:dPr>
                          <m:ctrlPr>
                            <a:rPr kumimoji="1" lang="en-US" altLang="zh-CN" i="1">
                              <a:latin typeface="Cambria Math" panose="02040503050406030204" pitchFamily="18" charset="0"/>
                              <a:ea typeface="Cambria Math" charset="0"/>
                              <a:cs typeface="Cambria Math" charset="0"/>
                            </a:rPr>
                          </m:ctrlPr>
                        </m:dPr>
                        <m:e>
                          <m:r>
                            <a:rPr kumimoji="1" lang="zh-CN" altLang="en-US" i="1">
                              <a:latin typeface="Cambria Math" panose="02040503050406030204" pitchFamily="18" charset="0"/>
                              <a:ea typeface="Cambria Math" charset="0"/>
                              <a:cs typeface="Cambria Math" charset="0"/>
                            </a:rPr>
                            <m:t> </m:t>
                          </m:r>
                          <m:r>
                            <a:rPr kumimoji="1" lang="en-US" altLang="zh-Hans" i="1">
                              <a:latin typeface="Cambria Math" panose="02040503050406030204" pitchFamily="18" charset="0"/>
                              <a:ea typeface="Cambria Math" charset="0"/>
                              <a:cs typeface="Cambria Math" charset="0"/>
                            </a:rPr>
                            <m:t>𝐴</m:t>
                          </m:r>
                          <m:sSup>
                            <m:sSupPr>
                              <m:ctrlPr>
                                <a:rPr kumimoji="1" lang="en-US" altLang="zh-CN" i="1">
                                  <a:latin typeface="Cambria Math" panose="02040503050406030204" pitchFamily="18" charset="0"/>
                                  <a:ea typeface="Cambria Math" charset="0"/>
                                  <a:cs typeface="Cambria Math" charset="0"/>
                                </a:rPr>
                              </m:ctrlPr>
                            </m:sSupPr>
                            <m:e>
                              <m:r>
                                <a:rPr kumimoji="1" lang="en-US" altLang="zh-CN">
                                  <a:latin typeface="Cambria Math" panose="02040503050406030204" pitchFamily="18" charset="0"/>
                                  <a:ea typeface="Cambria Math" charset="0"/>
                                  <a:cs typeface="Cambria Math" charset="0"/>
                                </a:rPr>
                                <m:t>𝐻</m:t>
                              </m:r>
                            </m:e>
                            <m:sup>
                              <m:d>
                                <m:dPr>
                                  <m:ctrlPr>
                                    <a:rPr kumimoji="1" lang="en-US" altLang="zh-CN" i="1">
                                      <a:latin typeface="Cambria Math" panose="02040503050406030204" pitchFamily="18" charset="0"/>
                                      <a:ea typeface="Cambria Math" charset="0"/>
                                      <a:cs typeface="Cambria Math" charset="0"/>
                                    </a:rPr>
                                  </m:ctrlPr>
                                </m:dPr>
                                <m:e>
                                  <m:r>
                                    <a:rPr kumimoji="1" lang="en-US" altLang="zh-CN">
                                      <a:latin typeface="Cambria Math" panose="02040503050406030204" pitchFamily="18" charset="0"/>
                                      <a:ea typeface="Cambria Math" charset="0"/>
                                      <a:cs typeface="Cambria Math" charset="0"/>
                                    </a:rPr>
                                    <m:t>𝑙</m:t>
                                  </m:r>
                                </m:e>
                              </m:d>
                            </m:sup>
                          </m:sSup>
                          <m:sSup>
                            <m:sSupPr>
                              <m:ctrlPr>
                                <a:rPr kumimoji="1" lang="en-US" altLang="zh-CN" i="1">
                                  <a:latin typeface="Cambria Math" panose="02040503050406030204" pitchFamily="18" charset="0"/>
                                  <a:ea typeface="Cambria Math" charset="0"/>
                                  <a:cs typeface="Cambria Math" charset="0"/>
                                </a:rPr>
                              </m:ctrlPr>
                            </m:sSupPr>
                            <m:e>
                              <m:r>
                                <m:rPr>
                                  <m:sty m:val="p"/>
                                </m:rPr>
                                <a:rPr kumimoji="1" lang="el-GR" altLang="zh-CN">
                                  <a:latin typeface="Cambria Math" panose="02040503050406030204" pitchFamily="18" charset="0"/>
                                  <a:ea typeface="Cambria Math" charset="0"/>
                                  <a:cs typeface="Cambria Math" charset="0"/>
                                </a:rPr>
                                <m:t>Θ</m:t>
                              </m:r>
                            </m:e>
                            <m:sup>
                              <m:d>
                                <m:dPr>
                                  <m:ctrlPr>
                                    <a:rPr kumimoji="1" lang="en-US" altLang="zh-CN" i="1">
                                      <a:latin typeface="Cambria Math" panose="02040503050406030204" pitchFamily="18" charset="0"/>
                                      <a:ea typeface="Cambria Math" charset="0"/>
                                      <a:cs typeface="Cambria Math" charset="0"/>
                                    </a:rPr>
                                  </m:ctrlPr>
                                </m:dPr>
                                <m:e>
                                  <m:r>
                                    <a:rPr kumimoji="1" lang="en-US" altLang="zh-CN">
                                      <a:latin typeface="Cambria Math" panose="02040503050406030204" pitchFamily="18" charset="0"/>
                                      <a:ea typeface="Cambria Math" charset="0"/>
                                      <a:cs typeface="Cambria Math" charset="0"/>
                                    </a:rPr>
                                    <m:t>𝑙</m:t>
                                  </m:r>
                                </m:e>
                              </m:d>
                            </m:sup>
                          </m:sSup>
                        </m:e>
                      </m:d>
                    </m:oMath>
                  </m:oMathPara>
                </a14:m>
                <a:endParaRPr lang="en-US" dirty="0"/>
              </a:p>
            </p:txBody>
          </p:sp>
        </mc:Choice>
        <mc:Fallback>
          <p:sp>
            <p:nvSpPr>
              <p:cNvPr id="3" name="Rectangle 2">
                <a:extLst>
                  <a:ext uri="{FF2B5EF4-FFF2-40B4-BE49-F238E27FC236}">
                    <a16:creationId xmlns:a16="http://schemas.microsoft.com/office/drawing/2014/main" id="{6F60372C-7262-436C-9425-D040F5123768}"/>
                  </a:ext>
                </a:extLst>
              </p:cNvPr>
              <p:cNvSpPr>
                <a:spLocks noRot="1" noChangeAspect="1" noMove="1" noResize="1" noEditPoints="1" noAdjustHandles="1" noChangeArrowheads="1" noChangeShapeType="1" noTextEdit="1"/>
              </p:cNvSpPr>
              <p:nvPr/>
            </p:nvSpPr>
            <p:spPr>
              <a:xfrm>
                <a:off x="937314" y="1583148"/>
                <a:ext cx="3200235" cy="516295"/>
              </a:xfrm>
              <a:prstGeom prst="rect">
                <a:avLst/>
              </a:prstGeom>
              <a:blipFill>
                <a:blip r:embed="rId3"/>
                <a:stretch>
                  <a:fillRect/>
                </a:stretch>
              </a:blipFill>
            </p:spPr>
            <p:txBody>
              <a:bodyPr/>
              <a:lstStyle/>
              <a:p>
                <a:r>
                  <a:rPr lang="en-US">
                    <a:noFill/>
                  </a:rPr>
                  <a:t> </a:t>
                </a:r>
              </a:p>
            </p:txBody>
          </p:sp>
        </mc:Fallback>
      </mc:AlternateContent>
      <p:sp>
        <p:nvSpPr>
          <p:cNvPr id="8" name="Rectangle 7">
            <a:extLst>
              <a:ext uri="{FF2B5EF4-FFF2-40B4-BE49-F238E27FC236}">
                <a16:creationId xmlns:a16="http://schemas.microsoft.com/office/drawing/2014/main" id="{4A77A8FC-A2B8-43E6-9BD5-F50209CA05D4}"/>
              </a:ext>
            </a:extLst>
          </p:cNvPr>
          <p:cNvSpPr/>
          <p:nvPr/>
        </p:nvSpPr>
        <p:spPr>
          <a:xfrm>
            <a:off x="2593498" y="1583148"/>
            <a:ext cx="322318" cy="516295"/>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椭圆 5">
            <a:extLst>
              <a:ext uri="{FF2B5EF4-FFF2-40B4-BE49-F238E27FC236}">
                <a16:creationId xmlns:a16="http://schemas.microsoft.com/office/drawing/2014/main" id="{74438525-511A-4F37-9F50-52E24BE24702}"/>
              </a:ext>
            </a:extLst>
          </p:cNvPr>
          <p:cNvSpPr/>
          <p:nvPr/>
        </p:nvSpPr>
        <p:spPr>
          <a:xfrm>
            <a:off x="6012160" y="3857601"/>
            <a:ext cx="432048" cy="432048"/>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zh-CN" altLang="en-US">
              <a:solidFill>
                <a:srgbClr val="FFFF00"/>
              </a:solidFill>
            </a:endParaRPr>
          </a:p>
        </p:txBody>
      </p:sp>
      <p:sp>
        <p:nvSpPr>
          <p:cNvPr id="13" name="椭圆 6">
            <a:extLst>
              <a:ext uri="{FF2B5EF4-FFF2-40B4-BE49-F238E27FC236}">
                <a16:creationId xmlns:a16="http://schemas.microsoft.com/office/drawing/2014/main" id="{6E6FA0A8-630B-4C63-9EB8-71EE076E247D}"/>
              </a:ext>
            </a:extLst>
          </p:cNvPr>
          <p:cNvSpPr/>
          <p:nvPr/>
        </p:nvSpPr>
        <p:spPr>
          <a:xfrm>
            <a:off x="7306924" y="3776915"/>
            <a:ext cx="432048" cy="432048"/>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sp>
        <p:nvSpPr>
          <p:cNvPr id="14" name="椭圆 7">
            <a:extLst>
              <a:ext uri="{FF2B5EF4-FFF2-40B4-BE49-F238E27FC236}">
                <a16:creationId xmlns:a16="http://schemas.microsoft.com/office/drawing/2014/main" id="{7319DF2D-F4B5-49F4-A04B-E351CD254FFE}"/>
              </a:ext>
            </a:extLst>
          </p:cNvPr>
          <p:cNvSpPr/>
          <p:nvPr/>
        </p:nvSpPr>
        <p:spPr>
          <a:xfrm>
            <a:off x="6670151" y="4363093"/>
            <a:ext cx="432048" cy="432048"/>
          </a:xfrm>
          <a:prstGeom prst="ellipse">
            <a:avLst/>
          </a:prstGeom>
          <a:ln w="50800">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5" name="椭圆 8">
            <a:extLst>
              <a:ext uri="{FF2B5EF4-FFF2-40B4-BE49-F238E27FC236}">
                <a16:creationId xmlns:a16="http://schemas.microsoft.com/office/drawing/2014/main" id="{0A45DC8C-2E38-4F62-B10A-56D37D8209BA}"/>
              </a:ext>
            </a:extLst>
          </p:cNvPr>
          <p:cNvSpPr/>
          <p:nvPr/>
        </p:nvSpPr>
        <p:spPr>
          <a:xfrm>
            <a:off x="5035093" y="4015023"/>
            <a:ext cx="432048" cy="432048"/>
          </a:xfrm>
          <a:prstGeom prst="ellipse">
            <a:avLst/>
          </a:prstGeom>
          <a:solidFill>
            <a:schemeClr val="bg1"/>
          </a:solidFill>
          <a:ln w="50800">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6" name="椭圆 9">
            <a:extLst>
              <a:ext uri="{FF2B5EF4-FFF2-40B4-BE49-F238E27FC236}">
                <a16:creationId xmlns:a16="http://schemas.microsoft.com/office/drawing/2014/main" id="{14AFA8A4-D672-40C4-A70D-EDB20F84C098}"/>
              </a:ext>
            </a:extLst>
          </p:cNvPr>
          <p:cNvSpPr/>
          <p:nvPr/>
        </p:nvSpPr>
        <p:spPr>
          <a:xfrm>
            <a:off x="6613929" y="3090484"/>
            <a:ext cx="432048" cy="432048"/>
          </a:xfrm>
          <a:prstGeom prst="ellipse">
            <a:avLst/>
          </a:prstGeom>
          <a:ln w="50800">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17" name="椭圆 10">
            <a:extLst>
              <a:ext uri="{FF2B5EF4-FFF2-40B4-BE49-F238E27FC236}">
                <a16:creationId xmlns:a16="http://schemas.microsoft.com/office/drawing/2014/main" id="{C6478514-E180-4540-AF0F-157441A2751B}"/>
              </a:ext>
            </a:extLst>
          </p:cNvPr>
          <p:cNvSpPr/>
          <p:nvPr/>
        </p:nvSpPr>
        <p:spPr>
          <a:xfrm>
            <a:off x="5548476" y="3090484"/>
            <a:ext cx="432048" cy="432048"/>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sp>
        <p:nvSpPr>
          <p:cNvPr id="18" name="椭圆 11">
            <a:extLst>
              <a:ext uri="{FF2B5EF4-FFF2-40B4-BE49-F238E27FC236}">
                <a16:creationId xmlns:a16="http://schemas.microsoft.com/office/drawing/2014/main" id="{8C544956-7B58-4649-9626-00348510C79C}"/>
              </a:ext>
            </a:extLst>
          </p:cNvPr>
          <p:cNvSpPr/>
          <p:nvPr/>
        </p:nvSpPr>
        <p:spPr>
          <a:xfrm>
            <a:off x="5580112" y="4687990"/>
            <a:ext cx="432048" cy="432048"/>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cxnSp>
        <p:nvCxnSpPr>
          <p:cNvPr id="19" name="直线连接符 13">
            <a:extLst>
              <a:ext uri="{FF2B5EF4-FFF2-40B4-BE49-F238E27FC236}">
                <a16:creationId xmlns:a16="http://schemas.microsoft.com/office/drawing/2014/main" id="{7A7F5038-A4A2-4F33-9CA0-25CBB1533C06}"/>
              </a:ext>
            </a:extLst>
          </p:cNvPr>
          <p:cNvCxnSpPr>
            <a:cxnSpLocks/>
            <a:stCxn id="17" idx="6"/>
            <a:endCxn id="16" idx="2"/>
          </p:cNvCxnSpPr>
          <p:nvPr/>
        </p:nvCxnSpPr>
        <p:spPr>
          <a:xfrm>
            <a:off x="5980524" y="3306508"/>
            <a:ext cx="633405" cy="0"/>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线连接符 15">
            <a:extLst>
              <a:ext uri="{FF2B5EF4-FFF2-40B4-BE49-F238E27FC236}">
                <a16:creationId xmlns:a16="http://schemas.microsoft.com/office/drawing/2014/main" id="{5A814D6D-DBFD-42A5-B0FC-5B5F2CE20FA3}"/>
              </a:ext>
            </a:extLst>
          </p:cNvPr>
          <p:cNvCxnSpPr>
            <a:cxnSpLocks/>
            <a:stCxn id="14" idx="7"/>
            <a:endCxn id="13" idx="3"/>
          </p:cNvCxnSpPr>
          <p:nvPr/>
        </p:nvCxnSpPr>
        <p:spPr>
          <a:xfrm flipV="1">
            <a:off x="7038927" y="4145691"/>
            <a:ext cx="331269" cy="280674"/>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线连接符 18">
            <a:extLst>
              <a:ext uri="{FF2B5EF4-FFF2-40B4-BE49-F238E27FC236}">
                <a16:creationId xmlns:a16="http://schemas.microsoft.com/office/drawing/2014/main" id="{BF0E5A58-EFAE-4D50-A294-CC2AB997B54B}"/>
              </a:ext>
            </a:extLst>
          </p:cNvPr>
          <p:cNvCxnSpPr>
            <a:cxnSpLocks/>
            <a:stCxn id="18" idx="1"/>
            <a:endCxn id="15" idx="5"/>
          </p:cNvCxnSpPr>
          <p:nvPr/>
        </p:nvCxnSpPr>
        <p:spPr>
          <a:xfrm flipH="1" flipV="1">
            <a:off x="5403869" y="4383799"/>
            <a:ext cx="239515" cy="36746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线连接符 20">
            <a:extLst>
              <a:ext uri="{FF2B5EF4-FFF2-40B4-BE49-F238E27FC236}">
                <a16:creationId xmlns:a16="http://schemas.microsoft.com/office/drawing/2014/main" id="{686C062D-9469-40D0-92E4-6A29617E37C0}"/>
              </a:ext>
            </a:extLst>
          </p:cNvPr>
          <p:cNvCxnSpPr>
            <a:cxnSpLocks/>
            <a:stCxn id="15" idx="6"/>
            <a:endCxn id="11" idx="2"/>
          </p:cNvCxnSpPr>
          <p:nvPr/>
        </p:nvCxnSpPr>
        <p:spPr>
          <a:xfrm flipV="1">
            <a:off x="5467141" y="4073625"/>
            <a:ext cx="545019" cy="157422"/>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线连接符 22">
            <a:extLst>
              <a:ext uri="{FF2B5EF4-FFF2-40B4-BE49-F238E27FC236}">
                <a16:creationId xmlns:a16="http://schemas.microsoft.com/office/drawing/2014/main" id="{F2EB303D-A990-46F7-A6E4-A5E208B62048}"/>
              </a:ext>
            </a:extLst>
          </p:cNvPr>
          <p:cNvCxnSpPr>
            <a:cxnSpLocks/>
            <a:stCxn id="16" idx="3"/>
            <a:endCxn id="11" idx="7"/>
          </p:cNvCxnSpPr>
          <p:nvPr/>
        </p:nvCxnSpPr>
        <p:spPr>
          <a:xfrm flipH="1">
            <a:off x="6380936" y="3459260"/>
            <a:ext cx="296265" cy="461613"/>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直线连接符 24">
            <a:extLst>
              <a:ext uri="{FF2B5EF4-FFF2-40B4-BE49-F238E27FC236}">
                <a16:creationId xmlns:a16="http://schemas.microsoft.com/office/drawing/2014/main" id="{010B2BD9-0384-4800-A193-CA9D6C582A96}"/>
              </a:ext>
            </a:extLst>
          </p:cNvPr>
          <p:cNvCxnSpPr>
            <a:cxnSpLocks/>
            <a:stCxn id="14" idx="1"/>
            <a:endCxn id="11" idx="5"/>
          </p:cNvCxnSpPr>
          <p:nvPr/>
        </p:nvCxnSpPr>
        <p:spPr>
          <a:xfrm flipH="1" flipV="1">
            <a:off x="6380936" y="4226377"/>
            <a:ext cx="352487" cy="199988"/>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直线连接符 28">
            <a:extLst>
              <a:ext uri="{FF2B5EF4-FFF2-40B4-BE49-F238E27FC236}">
                <a16:creationId xmlns:a16="http://schemas.microsoft.com/office/drawing/2014/main" id="{5E14FEED-D09C-4D05-A2E4-7D18EF4484B6}"/>
              </a:ext>
            </a:extLst>
          </p:cNvPr>
          <p:cNvCxnSpPr>
            <a:cxnSpLocks/>
            <a:stCxn id="13" idx="1"/>
            <a:endCxn id="16" idx="5"/>
          </p:cNvCxnSpPr>
          <p:nvPr/>
        </p:nvCxnSpPr>
        <p:spPr>
          <a:xfrm flipH="1" flipV="1">
            <a:off x="6982705" y="3459260"/>
            <a:ext cx="387491" cy="380927"/>
          </a:xfrm>
          <a:prstGeom prst="line">
            <a:avLst/>
          </a:prstGeom>
          <a:ln w="508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文本框 60">
            <a:extLst>
              <a:ext uri="{FF2B5EF4-FFF2-40B4-BE49-F238E27FC236}">
                <a16:creationId xmlns:a16="http://schemas.microsoft.com/office/drawing/2014/main" id="{50FF5F63-2D4A-4344-BD16-30096CA3DC86}"/>
              </a:ext>
            </a:extLst>
          </p:cNvPr>
          <p:cNvSpPr txBox="1"/>
          <p:nvPr/>
        </p:nvSpPr>
        <p:spPr>
          <a:xfrm>
            <a:off x="1133438" y="3060867"/>
            <a:ext cx="2274149" cy="461665"/>
          </a:xfrm>
          <a:prstGeom prst="rect">
            <a:avLst/>
          </a:prstGeom>
          <a:noFill/>
        </p:spPr>
        <p:txBody>
          <a:bodyPr wrap="none" rtlCol="0">
            <a:spAutoFit/>
          </a:bodyPr>
          <a:lstStyle/>
          <a:p>
            <a:r>
              <a:rPr kumimoji="1" lang="en-US" altLang="zh-Hans" dirty="0"/>
              <a:t>Labeled</a:t>
            </a:r>
            <a:r>
              <a:rPr kumimoji="1" lang="zh-Hans" altLang="en-US" dirty="0"/>
              <a:t> </a:t>
            </a:r>
            <a:r>
              <a:rPr kumimoji="1" lang="en-US" altLang="zh-Hans" dirty="0"/>
              <a:t>instance</a:t>
            </a:r>
            <a:endParaRPr kumimoji="1" lang="zh-CN" altLang="en-US" dirty="0"/>
          </a:p>
        </p:txBody>
      </p:sp>
      <p:sp>
        <p:nvSpPr>
          <p:cNvPr id="32" name="文本框 67">
            <a:extLst>
              <a:ext uri="{FF2B5EF4-FFF2-40B4-BE49-F238E27FC236}">
                <a16:creationId xmlns:a16="http://schemas.microsoft.com/office/drawing/2014/main" id="{CBD0A9E2-FA0C-4C92-908D-FBA5CA35297A}"/>
              </a:ext>
            </a:extLst>
          </p:cNvPr>
          <p:cNvSpPr txBox="1"/>
          <p:nvPr/>
        </p:nvSpPr>
        <p:spPr>
          <a:xfrm>
            <a:off x="1113718" y="3603279"/>
            <a:ext cx="2573910" cy="461665"/>
          </a:xfrm>
          <a:prstGeom prst="rect">
            <a:avLst/>
          </a:prstGeom>
          <a:noFill/>
        </p:spPr>
        <p:txBody>
          <a:bodyPr wrap="none" rtlCol="0">
            <a:spAutoFit/>
          </a:bodyPr>
          <a:lstStyle/>
          <a:p>
            <a:r>
              <a:rPr kumimoji="1" lang="en-US" altLang="zh-Hans" dirty="0"/>
              <a:t>Unlabeled</a:t>
            </a:r>
            <a:r>
              <a:rPr kumimoji="1" lang="zh-Hans" altLang="en-US" dirty="0"/>
              <a:t> </a:t>
            </a:r>
            <a:r>
              <a:rPr kumimoji="1" lang="en-US" altLang="zh-Hans" dirty="0"/>
              <a:t>instance</a:t>
            </a:r>
            <a:endParaRPr kumimoji="1" lang="zh-CN" altLang="en-US" dirty="0"/>
          </a:p>
        </p:txBody>
      </p:sp>
      <p:sp>
        <p:nvSpPr>
          <p:cNvPr id="35" name="椭圆 5">
            <a:extLst>
              <a:ext uri="{FF2B5EF4-FFF2-40B4-BE49-F238E27FC236}">
                <a16:creationId xmlns:a16="http://schemas.microsoft.com/office/drawing/2014/main" id="{6D67795A-845D-4671-B3CE-13A2472A26DC}"/>
              </a:ext>
            </a:extLst>
          </p:cNvPr>
          <p:cNvSpPr/>
          <p:nvPr/>
        </p:nvSpPr>
        <p:spPr>
          <a:xfrm>
            <a:off x="723630" y="3133935"/>
            <a:ext cx="288032" cy="272591"/>
          </a:xfrm>
          <a:prstGeom prst="ellipse">
            <a:avLst/>
          </a:prstGeom>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kumimoji="1" lang="zh-CN" altLang="en-US">
              <a:solidFill>
                <a:srgbClr val="FFFF00"/>
              </a:solidFill>
            </a:endParaRPr>
          </a:p>
        </p:txBody>
      </p:sp>
      <p:sp>
        <p:nvSpPr>
          <p:cNvPr id="36" name="椭圆 10">
            <a:extLst>
              <a:ext uri="{FF2B5EF4-FFF2-40B4-BE49-F238E27FC236}">
                <a16:creationId xmlns:a16="http://schemas.microsoft.com/office/drawing/2014/main" id="{F05C3710-FE65-4535-AB08-CFAD18F27743}"/>
              </a:ext>
            </a:extLst>
          </p:cNvPr>
          <p:cNvSpPr/>
          <p:nvPr/>
        </p:nvSpPr>
        <p:spPr>
          <a:xfrm>
            <a:off x="741806" y="3681360"/>
            <a:ext cx="288032" cy="272591"/>
          </a:xfrm>
          <a:prstGeom prst="ellipse">
            <a:avLst/>
          </a:prstGeom>
          <a:ln w="50800">
            <a:solidFill>
              <a:srgbClr val="00B050"/>
            </a:solidFill>
          </a:ln>
        </p:spPr>
        <p:style>
          <a:lnRef idx="2">
            <a:schemeClr val="accent3"/>
          </a:lnRef>
          <a:fillRef idx="1">
            <a:schemeClr val="lt1"/>
          </a:fillRef>
          <a:effectRef idx="0">
            <a:schemeClr val="accent3"/>
          </a:effectRef>
          <a:fontRef idx="minor">
            <a:schemeClr val="dk1"/>
          </a:fontRef>
        </p:style>
        <p:txBody>
          <a:bodyPr rtlCol="0" anchor="ctr"/>
          <a:lstStyle/>
          <a:p>
            <a:pPr algn="ctr"/>
            <a:endParaRPr kumimoji="1" lang="zh-CN" altLang="en-US">
              <a:solidFill>
                <a:srgbClr val="FFFF00"/>
              </a:solidFill>
            </a:endParaRPr>
          </a:p>
        </p:txBody>
      </p:sp>
      <p:cxnSp>
        <p:nvCxnSpPr>
          <p:cNvPr id="43" name="Connector: Elbow 42">
            <a:extLst>
              <a:ext uri="{FF2B5EF4-FFF2-40B4-BE49-F238E27FC236}">
                <a16:creationId xmlns:a16="http://schemas.microsoft.com/office/drawing/2014/main" id="{4B8B1E2B-A773-4C73-8665-EA1563D6CAC0}"/>
              </a:ext>
            </a:extLst>
          </p:cNvPr>
          <p:cNvCxnSpPr>
            <a:cxnSpLocks/>
          </p:cNvCxnSpPr>
          <p:nvPr/>
        </p:nvCxnSpPr>
        <p:spPr>
          <a:xfrm>
            <a:off x="2817171" y="2115732"/>
            <a:ext cx="2330893" cy="130621"/>
          </a:xfrm>
          <a:prstGeom prst="bentConnector3">
            <a:avLst>
              <a:gd name="adj1" fmla="val -438"/>
            </a:avLst>
          </a:prstGeom>
          <a:ln w="41275">
            <a:tailEnd type="triangle"/>
          </a:ln>
        </p:spPr>
        <p:style>
          <a:lnRef idx="2">
            <a:schemeClr val="dk1"/>
          </a:lnRef>
          <a:fillRef idx="0">
            <a:schemeClr val="dk1"/>
          </a:fillRef>
          <a:effectRef idx="1">
            <a:schemeClr val="dk1"/>
          </a:effectRef>
          <a:fontRef idx="minor">
            <a:schemeClr val="tx1"/>
          </a:fontRef>
        </p:style>
      </p:cxnSp>
      <p:sp>
        <p:nvSpPr>
          <p:cNvPr id="44" name="TextBox 43">
            <a:extLst>
              <a:ext uri="{FF2B5EF4-FFF2-40B4-BE49-F238E27FC236}">
                <a16:creationId xmlns:a16="http://schemas.microsoft.com/office/drawing/2014/main" id="{E306501F-3B6C-4ED0-A48E-F810725CE035}"/>
              </a:ext>
            </a:extLst>
          </p:cNvPr>
          <p:cNvSpPr txBox="1"/>
          <p:nvPr/>
        </p:nvSpPr>
        <p:spPr>
          <a:xfrm>
            <a:off x="4679150" y="1984927"/>
            <a:ext cx="3386099" cy="461665"/>
          </a:xfrm>
          <a:prstGeom prst="rect">
            <a:avLst/>
          </a:prstGeom>
          <a:noFill/>
        </p:spPr>
        <p:txBody>
          <a:bodyPr wrap="square" rtlCol="0">
            <a:spAutoFit/>
          </a:bodyPr>
          <a:lstStyle/>
          <a:p>
            <a:pPr lvl="1"/>
            <a:r>
              <a:rPr kumimoji="1" lang="en-US" dirty="0">
                <a:solidFill>
                  <a:srgbClr val="00B050"/>
                </a:solidFill>
                <a:ea typeface="Hei" pitchFamily="2" charset="-122"/>
              </a:rPr>
              <a:t>Localized filter</a:t>
            </a:r>
            <a:endParaRPr lang="en-US" dirty="0"/>
          </a:p>
        </p:txBody>
      </p:sp>
      <p:sp>
        <p:nvSpPr>
          <p:cNvPr id="63" name="椭圆 8">
            <a:extLst>
              <a:ext uri="{FF2B5EF4-FFF2-40B4-BE49-F238E27FC236}">
                <a16:creationId xmlns:a16="http://schemas.microsoft.com/office/drawing/2014/main" id="{639285ED-D9B2-4D00-AF76-0D56FFD41612}"/>
              </a:ext>
            </a:extLst>
          </p:cNvPr>
          <p:cNvSpPr/>
          <p:nvPr/>
        </p:nvSpPr>
        <p:spPr>
          <a:xfrm>
            <a:off x="741806" y="4279101"/>
            <a:ext cx="288032" cy="272591"/>
          </a:xfrm>
          <a:prstGeom prst="ellipse">
            <a:avLst/>
          </a:prstGeom>
          <a:solidFill>
            <a:schemeClr val="bg1"/>
          </a:solidFill>
          <a:ln w="50800">
            <a:solidFill>
              <a:srgbClr val="0070C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kumimoji="1" lang="zh-CN" altLang="en-US">
              <a:solidFill>
                <a:srgbClr val="FFFF00"/>
              </a:solidFill>
            </a:endParaRPr>
          </a:p>
        </p:txBody>
      </p:sp>
      <p:sp>
        <p:nvSpPr>
          <p:cNvPr id="64" name="文本框 67">
            <a:extLst>
              <a:ext uri="{FF2B5EF4-FFF2-40B4-BE49-F238E27FC236}">
                <a16:creationId xmlns:a16="http://schemas.microsoft.com/office/drawing/2014/main" id="{B41DB981-816E-47A5-B9F2-667C987CA70D}"/>
              </a:ext>
            </a:extLst>
          </p:cNvPr>
          <p:cNvSpPr txBox="1"/>
          <p:nvPr/>
        </p:nvSpPr>
        <p:spPr>
          <a:xfrm>
            <a:off x="1113718" y="4219260"/>
            <a:ext cx="2992807" cy="830997"/>
          </a:xfrm>
          <a:prstGeom prst="rect">
            <a:avLst/>
          </a:prstGeom>
          <a:noFill/>
        </p:spPr>
        <p:txBody>
          <a:bodyPr wrap="none" rtlCol="0">
            <a:spAutoFit/>
          </a:bodyPr>
          <a:lstStyle/>
          <a:p>
            <a:r>
              <a:rPr kumimoji="1" lang="en-US" altLang="zh-Hans" dirty="0"/>
              <a:t>Instance adjacent to a </a:t>
            </a:r>
          </a:p>
          <a:p>
            <a:r>
              <a:rPr kumimoji="1" lang="en-US" altLang="zh-Hans" dirty="0"/>
              <a:t>labeled instance</a:t>
            </a:r>
            <a:endParaRPr kumimoji="1" lang="zh-CN" altLang="en-US" dirty="0"/>
          </a:p>
        </p:txBody>
      </p:sp>
      <p:sp>
        <p:nvSpPr>
          <p:cNvPr id="65" name="TextBox 64">
            <a:extLst>
              <a:ext uri="{FF2B5EF4-FFF2-40B4-BE49-F238E27FC236}">
                <a16:creationId xmlns:a16="http://schemas.microsoft.com/office/drawing/2014/main" id="{D134AE45-E1CB-485E-AE0E-B4218468966F}"/>
              </a:ext>
            </a:extLst>
          </p:cNvPr>
          <p:cNvSpPr txBox="1"/>
          <p:nvPr/>
        </p:nvSpPr>
        <p:spPr>
          <a:xfrm>
            <a:off x="138237" y="5462084"/>
            <a:ext cx="7920882" cy="830997"/>
          </a:xfrm>
          <a:prstGeom prst="rect">
            <a:avLst/>
          </a:prstGeom>
          <a:noFill/>
        </p:spPr>
        <p:txBody>
          <a:bodyPr wrap="square" rtlCol="0">
            <a:spAutoFit/>
          </a:bodyPr>
          <a:lstStyle/>
          <a:p>
            <a:pPr lvl="1"/>
            <a:r>
              <a:rPr kumimoji="1" lang="en-US" altLang="zh-Hans" dirty="0">
                <a:solidFill>
                  <a:srgbClr val="0070C0"/>
                </a:solidFill>
                <a:ea typeface="Hei" pitchFamily="2" charset="-122"/>
              </a:rPr>
              <a:t>Need to stack many layers to explore global graph topology when labeled data is few - </a:t>
            </a:r>
            <a:r>
              <a:rPr kumimoji="1" lang="en-US" altLang="zh-Hans" dirty="0">
                <a:solidFill>
                  <a:srgbClr val="C00000"/>
                </a:solidFill>
                <a:ea typeface="Hei" pitchFamily="2" charset="-122"/>
              </a:rPr>
              <a:t>overfitting</a:t>
            </a:r>
          </a:p>
        </p:txBody>
      </p:sp>
    </p:spTree>
    <p:extLst>
      <p:ext uri="{BB962C8B-B14F-4D97-AF65-F5344CB8AC3E}">
        <p14:creationId xmlns:p14="http://schemas.microsoft.com/office/powerpoint/2010/main" val="34887890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900AB5-D419-7A47-904E-059F974EC086}"/>
              </a:ext>
            </a:extLst>
          </p:cNvPr>
          <p:cNvSpPr>
            <a:spLocks noGrp="1"/>
          </p:cNvSpPr>
          <p:nvPr>
            <p:ph type="ctrTitle"/>
          </p:nvPr>
        </p:nvSpPr>
        <p:spPr>
          <a:xfrm>
            <a:off x="685800" y="2499"/>
            <a:ext cx="7772400" cy="1470025"/>
          </a:xfrm>
        </p:spPr>
        <p:txBody>
          <a:bodyPr/>
          <a:lstStyle/>
          <a:p>
            <a:pPr algn="ctr"/>
            <a:r>
              <a:rPr kumimoji="1" lang="en-US" altLang="zh-Hans" b="1" dirty="0">
                <a:solidFill>
                  <a:srgbClr val="0070C0"/>
                </a:solidFill>
              </a:rPr>
              <a:t>Limitations of GCNs (2)</a:t>
            </a:r>
            <a:endParaRPr kumimoji="1" lang="zh-CN" altLang="en-US" b="1" dirty="0">
              <a:solidFill>
                <a:srgbClr val="0070C0"/>
              </a:solidFill>
            </a:endParaRPr>
          </a:p>
        </p:txBody>
      </p:sp>
      <p:sp>
        <p:nvSpPr>
          <p:cNvPr id="4" name="幻灯片编号占位符 3">
            <a:extLst>
              <a:ext uri="{FF2B5EF4-FFF2-40B4-BE49-F238E27FC236}">
                <a16:creationId xmlns:a16="http://schemas.microsoft.com/office/drawing/2014/main" id="{0B984014-4655-9D4E-BA0A-BDB962690014}"/>
              </a:ext>
            </a:extLst>
          </p:cNvPr>
          <p:cNvSpPr>
            <a:spLocks noGrp="1"/>
          </p:cNvSpPr>
          <p:nvPr>
            <p:ph type="sldNum" sz="quarter" idx="12"/>
          </p:nvPr>
        </p:nvSpPr>
        <p:spPr/>
        <p:txBody>
          <a:bodyPr/>
          <a:lstStyle/>
          <a:p>
            <a:fld id="{96E69268-9C8B-4EBF-A9EE-DC5DC2D48DC3}" type="slidenum">
              <a:rPr lang="en-US" smtClean="0"/>
              <a:pPr/>
              <a:t>9</a:t>
            </a:fld>
            <a:endParaRPr lang="en-US"/>
          </a:p>
        </p:txBody>
      </p:sp>
      <p:pic>
        <p:nvPicPr>
          <p:cNvPr id="5" name="Picture 4">
            <a:extLst>
              <a:ext uri="{FF2B5EF4-FFF2-40B4-BE49-F238E27FC236}">
                <a16:creationId xmlns:a16="http://schemas.microsoft.com/office/drawing/2014/main" id="{A95E295B-5190-4CFB-9C11-2B9C82879039}"/>
              </a:ext>
            </a:extLst>
          </p:cNvPr>
          <p:cNvPicPr>
            <a:picLocks noChangeAspect="1"/>
          </p:cNvPicPr>
          <p:nvPr/>
        </p:nvPicPr>
        <p:blipFill>
          <a:blip r:embed="rId3"/>
          <a:stretch>
            <a:fillRect/>
          </a:stretch>
        </p:blipFill>
        <p:spPr>
          <a:xfrm>
            <a:off x="827584" y="2348880"/>
            <a:ext cx="7740349" cy="3655985"/>
          </a:xfrm>
          <a:prstGeom prst="rect">
            <a:avLst/>
          </a:prstGeom>
        </p:spPr>
      </p:pic>
      <p:sp>
        <p:nvSpPr>
          <p:cNvPr id="13" name="TextBox 12">
            <a:extLst>
              <a:ext uri="{FF2B5EF4-FFF2-40B4-BE49-F238E27FC236}">
                <a16:creationId xmlns:a16="http://schemas.microsoft.com/office/drawing/2014/main" id="{B3EC9064-270F-446A-8302-EF70F186D78E}"/>
              </a:ext>
            </a:extLst>
          </p:cNvPr>
          <p:cNvSpPr txBox="1"/>
          <p:nvPr/>
        </p:nvSpPr>
        <p:spPr>
          <a:xfrm>
            <a:off x="179512" y="1628800"/>
            <a:ext cx="7920882" cy="461665"/>
          </a:xfrm>
          <a:prstGeom prst="rect">
            <a:avLst/>
          </a:prstGeom>
          <a:noFill/>
        </p:spPr>
        <p:txBody>
          <a:bodyPr wrap="square" rtlCol="0">
            <a:spAutoFit/>
          </a:bodyPr>
          <a:lstStyle/>
          <a:p>
            <a:pPr lvl="1"/>
            <a:r>
              <a:rPr kumimoji="1" lang="en-US" altLang="zh-Hans" dirty="0">
                <a:solidFill>
                  <a:srgbClr val="0070C0"/>
                </a:solidFill>
                <a:ea typeface="Hei" pitchFamily="2" charset="-122"/>
              </a:rPr>
              <a:t>Need additional labeled data for model selection </a:t>
            </a:r>
          </a:p>
        </p:txBody>
      </p:sp>
    </p:spTree>
    <p:extLst>
      <p:ext uri="{BB962C8B-B14F-4D97-AF65-F5344CB8AC3E}">
        <p14:creationId xmlns:p14="http://schemas.microsoft.com/office/powerpoint/2010/main" val="746299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20716</TotalTime>
  <Words>1663</Words>
  <Application>Microsoft Office PowerPoint</Application>
  <PresentationFormat>On-screen Show (4:3)</PresentationFormat>
  <Paragraphs>175</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Hei</vt:lpstr>
      <vt:lpstr>宋体</vt:lpstr>
      <vt:lpstr>Arial</vt:lpstr>
      <vt:lpstr>Calibri</vt:lpstr>
      <vt:lpstr>Cambria Math</vt:lpstr>
      <vt:lpstr>Office Theme</vt:lpstr>
      <vt:lpstr>Deeper Insights into  Graph Convolutional Networks  for Semi-Supervised Learning</vt:lpstr>
      <vt:lpstr>Supervised Learning</vt:lpstr>
      <vt:lpstr>PowerPoint Presentation</vt:lpstr>
      <vt:lpstr>How to Leverage Unlabeled Data </vt:lpstr>
      <vt:lpstr>Graph Convolutional Networks</vt:lpstr>
      <vt:lpstr>Why GCNs Work</vt:lpstr>
      <vt:lpstr>Laplacian Smoothing </vt:lpstr>
      <vt:lpstr>Limitations of GCNs (1) </vt:lpstr>
      <vt:lpstr>Limitations of GCNs (2)</vt:lpstr>
      <vt:lpstr>Our Solutions (1) </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Simple Work Breakdown Structure</dc:title>
  <dc:creator>FPPT</dc:creator>
  <cp:lastModifiedBy>xiaoming wu</cp:lastModifiedBy>
  <cp:revision>292</cp:revision>
  <dcterms:created xsi:type="dcterms:W3CDTF">2014-06-04T21:04:36Z</dcterms:created>
  <dcterms:modified xsi:type="dcterms:W3CDTF">2018-02-06T18:17:05Z</dcterms:modified>
</cp:coreProperties>
</file>

<file path=docProps/thumbnail.jpeg>
</file>